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क्र.1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च्या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4400"/>
              <a:t>देव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4400"/>
              <a:t>केले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4400"/>
              <a:t>जग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सुरुवातीला देवाने निर्माण केले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आणि पृथ्वी.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इसहाकची पत्नी रिबेका हिने जुळ्या मुलांना जन्म दिला. पहिल्या मुलाचे नाव एसाव आणि दुसऱ्याचे नाव याकोब.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एसावला शिकार करायला आवडत असे. त्यामुळे त्याला मैदानी खेळांची आवड होती. पण, जेकब शांत माणूस होता, घरीच राहत होता.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दिवशी, जेकब काही शिजत असताना, एसाव शिकार करून भुकेने घरी परतला.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“मला थोडे स्टू द्या!”, “आधी तुझा जन्मसिद्ध हक्क मला विक. मग मी तुला काही देईन.” एसाव एवढा भुकेला होता की त्याने लाल स्टूच्या एका वाटीसाठी आपला जन्मसिद्ध हक्क विकला.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अखेरीस, आशीर्वाद मिळविण्यासाठी याकोबने आपल्या वडिलांना फसवले. शेवटी त्याला आशीर्वाद मिळाला. या सर्व गोष्टी देवाच्या प्रॉव्हिडन्सने घडल्या.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आध्यात्मिक आशीर्वाद मिळण्यापेक्षा भुकेची समस्या सोडवणे अधिक महत्त्वाचे आहे असे एसावचे मत होते.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शेवटी,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जेकब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झाले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 लोकांचे पूर्वज.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तुम्हाला काय अधिक महत्त्वाचे वाटते?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देवाची मुले होण्याचा आशीर्वाद कशासाठीही बदलू शकत नाही.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</a:t>
            </a:r>
            <a:r xmlns:a="http://schemas.openxmlformats.org/drawingml/2006/main">
              <a:rPr lang="m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आहे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माणसांच्या चुकीच्या आणि खोट्या गोष्टी असूनही देव स्वतःची इच्छा पूर्ण करत आहे.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एसावने आपला जन्मसिद्ध हक्क कशासाठी विकला?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ब्रेड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लाल स्टू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लाल स्टू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मग याकोबाने एसावला थोडी भाकर आणि काही मसूराचा वाफ दिला.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त्याने खाल्ले आणि प्यायले आणि मग उठून निघून गेले.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त्यामुळे, एसावने त्याच्या जन्मसिद्ध हक्काचा तिरस्कार केला.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 11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जेकबचे स्वप्न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त्यांनी निषिद्ध फळ खाल्ले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त्याला एक स्वप्न पडले ज्यामध्ये त्याने पृथ्वीवर विसावलेली एक जिना पाहिली, ज्याचा वरचा भाग स्वर्गापर्यंत पोहोचला होता आणि देवाचे देवदूत त्यावर चढत होते आणि उतरत होते.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याकोबने आपल्या भावाला खोटे बोलून फसवले. त्याला मारले जाण्याची भीती होती. म्हणून, तो घरातून पळून हारानमधील आपल्या मामाकडे गेला.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रात्री तिथे एक दगड घेऊन तो डोक्याखाली उशी ठेऊन झोपला. कुटुंबाशिवाय तो तिथे एकटाच होता. त्यामुळे तो घाबरला आणि त्याला एकटेपणा वाटू लागला.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याकोबने देवाच्या देवदूतांना पृथ्वीवरील एका पायऱ्याने स्वर्गात चढताना आणि उतरताना पाहिले.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त्याने देवाचा आवाज ऐकला, "मी तुझ्या पाठीशी आहे आणि तू जिथे जाशील तिथे तुझ्यावर लक्ष ठेवीन."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तो सकाळी उठला तेव्हा त्याने देवाची उपासना केली ज्याने वचन दिले की तो त्याच्याबरोबर असेल आणि त्याने देवाला गौरव दिला.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जसा देव याकोबबरोबर होता जो एकटे राहण्याची भीती बाळगत होता.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आपण एकटे असतो तेव्हा आपला पिता देव देखील आपली काळजी घेतो.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याकोबप्रमाणे, आपण नेहमी आपल्यासोबत असलेल्या देवाचा सन्मान आणि गौरव केला पाहिजे.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कुठेही आणि कधीही आपल्यासोबत असतो.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नेहमीच आपली काळजी घेत असतो.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जेकब झोपला तेव्हा त्याने उशी म्हणून काय घेतले?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लाकूड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दगड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पिशवी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प्राण्यांची त्वचा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दगड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त्याला एक स्वप्न पडले ज्यामध्ये त्याने पृथ्वीवर विसावलेली एक जिना पाहिली, ज्याचा वरचा भाग स्वर्गापर्यंत पोहोचला होता आणि देवाचे देवदूत त्यावर चढत होते आणि उतरत होते.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२८: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मनुष्याला त्याच्या स्वतःच्या प्रतिमेत निर्माण केले, देवाच्या प्रतिमेत त्याने त्याला निर्माण केले;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आणि मादी त्याने त्यांना निर्माण केले.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क्र.12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च्या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जोसेफला त्याच्या भावांनी विकले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"चला, आता आपण त्याला मारून टाकू या आणि यातील एका टाकीत टाकू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आणि म्हणा की एका क्रूर प्राण्याने त्याला खाऊन टाकले.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मग त्याच्या स्वप्नांचे काय होते ते आपण पाहू."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याकोबला बारा मुलगे होते. तो योसेफवर त्याच्या इतर मुलांपेक्षा जास्त प्रेम करत असे. म्हणून, त्याने योसेफसाठी खूप सुंदर कापड बनवले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त्याचे भाऊ त्याचा खूप तिरस्कार करायचे कारण त्यांच्या वडिलांचे त्याच्यावर विशेष प्रेम होते. “चला जोसेफला विकू. त्याचा मृत्यू झाल्याचे वडिलांना सांगू.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त्यांनी योसेफला गुलाम म्हणून विकले.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हे ऐकून याकूबला फार वाईट वाटले.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 गुलाम म्हणून कठीण जीवन जगला. तथापि, त्याने कोणतेही पाप न करता देवावर विश्वास ठेवला आणि त्यावर विसंबून राहिला.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जोसेफला खोट्या आरोपाखाली तुरुंगात टाकण्यात आले.</a:t>
            </a:r>
            <a:r xmlns:a="http://schemas.openxmlformats.org/drawingml/2006/main">
              <a:rPr lang="m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त्याने तुरुंगातही देवासमोर नीतिमान राहण्याचा प्रयत्न केला. देव योसेफला विसरला नाही आणि त्याच्यासाठी देवाची एक अद्भुत योजना होती.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योसेफचा त्याच्याच भावांनी तिरस्कार केला आणि त्याला गुलाम म्हणून विकले. खोट्या आरोपाखाली तुरुंगातही टाकले.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त्याने देवावर विसंबून राहून आणखी कोणतेही पाप न करण्याचा प्रयत्न केला.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आपल्याला काही अडचणींचा सामना करावा लागू शकतो.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कोणतेही पाप करू नये आणि आपली प्रार्थना स्वेच्छेने ऐकणार्‍या आपल्या बाप देवाकडे मदत मागूया.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आमचे बाप 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आपला पिता देव आपल्यासाठी कठीण काळातही एक अद्भुत योजना आहे.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याकोबने त्याच्या बारा मुलांपैकी फक्त योसेफला काय दिले?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खेळणी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बायबल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भरपूर सुंदर कापड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पैसे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भरपूर सुंदर कापड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आदाम आणि हव्वा हे देवाच्या प्राण्यांमध्ये सर्वोत्तम प्राणी होते.</a:t>
            </a:r>
          </a:p>
          <a:p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कारण ते देवाच्या प्रतिमेनुसार निर्माण झाले होते.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"चला, आता आपण त्याला मारून टाकू या आणि यातील एका टाकीत टाकू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आणि म्हणा की एका क्रूर प्राण्याने त्याला खाऊन टाकले.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मग त्याच्या स्वप्नांचे काय होते ते आपण पाहू."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 13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जोसेफ इजिप्तमध्ये पंतप्रधान झाला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तेव्हा फारो योसेफाला म्हणाला, “मी तुला इजिप्तच्या संपूर्ण देशाचा कारभार म्हणून नेमले आहे.”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इजिप्तचा राजा फारो याला एक स्वप्न पडले. 7 धष्टपुष्ट गायी आणि त्यानंतर 7 कुरूप गायी बाहेर आल्या. 7 कुरूप गायींनी 7 पुष्ट गायी खाल्ल्या. ते खूप विचित्र स्वप्न होते.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राजवाड्यात त्याच्या स्वप्नाचा अर्थ कोणी लावू शकला नाही. जोसेफने मदत केलेल्या मुख्य प्यालेदाराने त्याची राजाशी ओळख करून दिली.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योसेफाला बुद्धी दिली. म्हणून, तो स्वप्नाचा अर्थ सांगू शकला आणि राजाला सांगू शकला.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 इतका प्रभावित झाला की त्याने कैदी असलेल्या योसेफला देशाच्या दुसऱ्या सर्वोच्च पदावर नियुक्त केले.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 इजिप्तचा पंतप्रधान झाला आणि देवाने त्याला दिलेल्या बुद्धीने त्याने देशावर चांगले राज्य केले.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योसेफसाठी देवाने आश्चर्यकारक योजना आखल्या होत्या.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आपल्याला काही अडचणी येतात तेव्हा आपण निराश होऊ नये,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परंतु आपल्यासाठी देवाच्या आश्चर्यकारक योजनांची अपेक्षा केली पाहिजे आणि देवावर विश्वास ठेवला पाहिजे.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 त्याच्या इच्छेनुसार करतो.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नीच लोकांना उंच केले जाईल आणि उच्च लोकांना खाली आणले जाईल.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माणसाला म्हणाला,</a:t>
            </a:r>
            <a:r xmlns:a="http://schemas.openxmlformats.org/drawingml/2006/main">
              <a:rPr lang="m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""तुम्ही बागेतील कोणत्याही झाडाचे फळ खाण्यास मोकळे आहात; परंतु </a:t>
            </a:r>
            <a:r xmlns:a="http://schemas.openxmlformats.org/drawingml/2006/main">
              <a:rPr lang="m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तुम्ही चांगल्या आणि वाईटाच्या ज्ञानाच्या झाडाचे फळ खाऊ नका, कारण जेव्हा तुम्ही ते खाल तेव्हा तुम्ही नक्कीच मराल </a:t>
            </a:r>
            <a:r xmlns:a="http://schemas.openxmlformats.org/drawingml/2006/main">
              <a:rPr lang="m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फारोच्या स्वप्नात कोणते प्राणी दिसले?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पक्षी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कुत्रा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घोडा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गाय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गाय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तेव्हा फारो योसेफाला म्हणाला,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"याद्वारे मी तुला संपूर्ण इजिप्त देशाचा प्रभारी म्हणून नियुक्त करतो."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नाही.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जोसेफ त्याच्या भावांना पुन्हा भेटला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योसेफाने आपल्या भावांना ओळखले असले तरी त्यांनी त्याला ओळखले नाही.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फारोने योसेफला इजिप्तचा पंतप्रधान म्हणून नियुक्त केले. जोसेफने 7 वर्षांच्या भीषण दुष्काळावर हुशारीने नियंत्रण ठेवले.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दुष्काळामुळे कनानमध्ये धान्य नव्हते. त्यांना खायला धान्य आणण्यासाठी इजिप्तला जावे लागले. योसेफचे भाऊ अन्न विकत घेण्यासाठी इजिप्तला गेले.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योसेफाने आपल्या भावांना ओळखले असले तरी त्यांनी त्याला ओळखले नाही.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जोसेफने त्यांना सांगितले की तो कोण होता. त्याच्याकडे बघून ते थक्क झाले आणि त्याची भीती वाटली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योसेफने ओळखले की देवाने त्याला इजिप्तला का पाठवले. त्याने आपल्या भावांना क्षमा केली आणि आपले सर्व कुटुंब इजिप्तला नेले आणि त्यांची सुरक्षितपणे काळजी घेतली.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योसेफने त्याच्या भावांना क्षमा केली ज्यांनी त्याच्याशी वाईट वागणूक दिली आणि देवाच्या इच्छेनुसार त्यांच्यावर प्रेम केले.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आपले कुटुंब आणि मित्रांना क्षमा केली पाहिजे आणि त्यांच्यावर प्रेम केले पाहिजे.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पण, सापाच्या वेशात सैतानाने हव्वेला मोहात पाडले.</a:t>
            </a:r>
          </a:p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शेवटी, इव्हने फळ खाल्ले.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आम्हाला क्षमा करतो आणि आमच्यावर प्रेम करतो.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जोसेफ कोणत्या देशाचा पंतप्रधान झाला?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पर्शिया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बॅबिलोन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इजिप्त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योसेफाने आपल्या भावांना ओळखले असले तरी त्यांनी त्याला ओळखले नाही.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४२: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पाण्यातून वाचवलेले मूल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मुलगा मोठा झाल्यावर तिने त्याला फारोच्या मुलीकडे नेले आणि तो तिचा मुलगा झाला. "मी त्याला पाण्यातून बाहेर काढले" असे म्हणत तिने त्याचे नाव मोशे ठेवले.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निर्गमन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इजिप्तचा राजा, फारो याने सर्व इस्राएली नवजात बालकांना नाईल नदीत फेकून मारण्याची आज्ञा दिली.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मोशेची आई, जोकेबेद, तिच्या मुलाला नाईल नदीवर वाहून नेण्याशिवाय पर्याय नव्हता.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त्यावेळी इजिप्तच्या राजकन्येला ती नदीत आंघोळ करत असताना बाळाला दिसली. मुलगा वाढवायचा तिच्या मनात होता.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त्याच्या बहिणीने राजकुमारीला बाळाला टोपलीतून बाहेर काढताना पाहिले. तिने त्याच्या खऱ्या आईची, जोचेबेडची ओळख करून दिली, तिला तिच्यासाठी बाळाला पाजण्यासाठी.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मूल मोठे झाले, तेव्हा त्याला तिचा मुलगा होण्यासाठी राजकुमारीकडे परत नेण्यात आले. तिने त्याचे नाव मोशे ठेवले आणि म्हणाली, “मी त्याला पाण्यातून बाहेर काढले. मोशे इजिप्तमध्ये वाढला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राजवाडा.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आणि हव्वेने आदामाला दुसरे दिले.</a:t>
            </a:r>
          </a:p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अॅडमनेही ते खाल्ले.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मोशेला वाचवले.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आपल्याला त्याच्या अद्भुत बुद्धीने आणि सामर्थ्याने (प्रॉव्हिडन्स) वाचवले.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देवाच्या योजना माझ्या नेहमीपेक्षा मोठ्या आणि परिपूर्ण आहेत यावर विश्वास ठेवूया.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कोण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तो सर्वशक्तिमान देव आहे जो कोणत्याही अडथळ्यांना न जुमानता त्याची इच्छा पूर्ण करतो.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पाण्यात वाहून गेलेल्या मुलाचे काय झाले?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तो बुडून मासे खाऊन गेला.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पक्ष्यांनी मुलाला वाचवले.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मुलाला आकाशातून सोडवले.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इजिप्तच्या राजकुमारीने त्याला पाहिले आणि सोडवले.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इजिप्तच्या राजकुमारीने त्याला पाहिले आणि सोडवले.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मुलगा मोठा झाल्यावर तिने त्याला फारोच्या मुलीकडे नेले आणि तो तिचा मुलगा झाला. "मी त्याला पाण्यातून बाहेर काढले" असे म्हणत तिने त्याचे नाव मोशे ठेवले.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निर्गमन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२:१०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त्यांना एदेनमधून बाहेर काढले कारण त्यांनी देवाचे ऐकले नाही.</a:t>
            </a:r>
          </a:p>
          <a:p>
            <a:r xmlns:a="http://schemas.openxmlformats.org/drawingml/2006/main">
              <a:rPr lang="m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तेव्हापासून पाप जगात आले.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आजचा </a:t>
            </a:r>
            <a:r xmlns:a="http://schemas.openxmlformats.org/drawingml/2006/main">
              <a:rPr lang="mr" altLang="ko-KR" sz="2800" b="1"/>
              <a:t>धडा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पाप जगात आले कारण आदाम आणि हव्वेने देवाच्या आज्ञेचे पालन केले नाही.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मी देवाचे वचन पाळतो का?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जर माझा देवावर विश्वास असेल तर मी देवाच्या वचनाचे पालन केले पाहिजे.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अवज्ञा आवडत नाही.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जो मनुष्य त्याचे वचन पाळतो त्याला आशीर्वाद देतो.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4000"/>
              <a:t>आजचे</a:t>
            </a:r>
            <a:r xmlns:a="http://schemas.openxmlformats.org/drawingml/2006/main">
              <a:rPr lang="mr" altLang="en-US" sz="4000"/>
              <a:t> </a:t>
            </a:r>
            <a:r xmlns:a="http://schemas.openxmlformats.org/drawingml/2006/main">
              <a:rPr lang="mr" altLang="ko-KR" sz="4000"/>
              <a:t>शब्द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सुरुवातीला देवाने निर्माण केले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आणि पृथ्वी.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१:१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मानवजातीला खाऊ नका असे काय सांगितले?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फळ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भाजी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चांगल्या आणि वाईटाच्या ज्ञानाचे फळ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चांगल्या आणि वाईटाच्या ज्ञानाचे फळ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मनुष्याला त्याच्या स्वतःच्या प्रतिमेत निर्माण केले, देवाच्या प्रतिमेत त्याने त्याला निर्माण केले;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आणि मादी त्याने त्यांना निर्माण केले.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१:२७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क्र.3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नोहाने उंच पर्वतावर एक मोठे जहाज (एक तारू) बनवले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आजचे</a:t>
            </a:r>
            <a:r xmlns:a="http://schemas.openxmlformats.org/drawingml/2006/main">
              <a:rPr lang="mr" altLang="en-US" sz="4000"/>
              <a:t> </a:t>
            </a:r>
            <a:r xmlns:a="http://schemas.openxmlformats.org/drawingml/2006/main">
              <a:rPr lang="mr" altLang="ko-KR" sz="4000"/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तेव्हा परमेश्वर नोहाला म्हणाला, “तू आणि तुझे संपूर्ण कुटुंब तारवात जा, कारण या पिढीत मला तू नीतिमान आढळला आहे.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७:१)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पाहिले की पृथ्वीवरील सर्व लोकांनी त्यांचे मार्ग भ्रष्ट केले आहेत. देव नोहाला म्हणाला, “मी लोकांचा आणि पृथ्वीचा नाश करीन. डोंगरावर एक मोठे जहाज बनवा!”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सांगितल्याप्रमाणे नोहाने डोंगरावर जहाज बनवण्यास सुरुवात केली. लोकांना तो वेडा वाटला.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देवाच्या आज्ञेप्रमाणे नोहाच्या कुटुंबातील 8 सदस्यांसह सर्व प्रकारच्या प्राण्यांना जहाजात येऊ दिले.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सांगितल्याप्रमाणे पृथ्वीवर 40 दिवस पाऊस पडत राहिला.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शेवटी, पृथ्वी पाण्याने झाकली गेली. पृथ्वीवर फिरणारा प्रत्येक जीव मेला. फक्त नोहा आणि त्याच्यासोबत तारवात असलेले बाकी होते.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लोकांनी नोहाचे ऐकले नाही ज्याने त्यांना मोठ्या प्रलयापासून वाचवण्याची संधी दिली.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ते फक्त म्हणाले की नोहा वेडा होता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तुम्ही मित्रांना सुवार्ता सांगता, तेव्हा ते तुमचे ऐकणार नाहीत.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पण, शेवटी, त्यांना कळणार आहे की देवाचे वचन खरे आहे.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सुरुवातीला अंधार पसरला होता.</a:t>
            </a:r>
          </a:p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माणूस नव्हता, प्रकाश नव्हता. तेथे काहीच नव्हते.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/>
              <a:t>देवा?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पापाचा द्वेष करतो आणि पापाचा न्याय करतो.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नोहाला काय बनवायला सांगितले?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एक जहाज (एक जहाज)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कार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बाईक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एक जहाज (एक जहाज)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तेव्हा परमेश्वर नोहाला म्हणाला, “तू आणि तुझे संपूर्ण कुटुंब तारवात जा, कारण या पिढीत मला तू नीतिमान आढळला आहे.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७:१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क्र.4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/>
              <a:t>इंद्रधनुष्य हा देवाचा करार होता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6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जेव्हा मेघांमध्ये इंद्रधनुष्य दिसेल, तेव्हा मी ते पाहीन आणि देव आणि पृथ्वीवरील सर्व सजीव प्राणी यांच्यातील चिरंतन कराराची आठवण करेन. 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प्रत्येक सजीव वस्तू पुसून टाकण्यात आली होती, फक्त नोहा आणि त्याच्यासोबत तारवात असलेले लोक उरले होते.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पृथ्वीवर 40 दिवस पाऊस पडत राहिला.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पाऊस थांबल्यानंतर नोहाने कबुतराला पाठवले.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कबुतर त्याच्या चोचीत ताजे ऑलिव्ह पान घेऊन त्याच्याकडे परतले. नोहाला माहीत होते, “पृथ्वीवरून पाणी ओसरले आहे!”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नोहा आपल्या कुटुंबासह बाहेर आला आणि त्याने देवाची उपासना केली. "आम्हाला नवीन जग दिल्याबद्दल देवाचे आभार."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त्याला करार आणि आशीर्वादाचे चिन्ह म्हणून इंद्रधनुष्य दाखवले. “नवीन जगात आनंदाने जगा!”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म्हणाला, "प्रकाश होवो,"</a:t>
            </a:r>
          </a:p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आणि प्रकाश होता.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नोहा आणि त्याच्या कुटुंबाला वाचवले आहे.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वचन दिले की तो त्यांना आशीर्वाद देईल आणि त्यांच्याद्वारे नवीन जग निर्माण करेल.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देखील आपल्याला येशूद्वारे वाचवले आहे.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विश्वास ठेवला पाहिजे की देव आपल्याद्वारे त्याचे नवीन जग तयार करेल.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/>
              <a:t>परमेश्वर देव?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परमेश्वर 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आपण त्याच्यावर विश्वास ठेवतो तेव्हा यहोवा देव हा आपला पिता आहे जो आपल्या प्रिय मुलांना भरपूर प्रमाणात वाचवतो आणि आशीर्वाद देतो.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 सुकलेली पाहण्यासाठी नोहाने काय पाठवले?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गरुड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चिमणी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कबूतर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बदक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कबूतर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600"/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जेव्हा जेव्हा मेघांमध्ये इंद्रधनुष्य दिसेल, तेव्हा मी ते पाहीन आणि देव आणि पृथ्वीवरील सर्व सजीव प्राणी यांच्यातील चिरंतन कराराची आठवण करेन. 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९:१६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क्र.5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च्या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600"/>
              <a:t>ज्या लोकांनी बांधले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3600"/>
              <a:t>बाबेलचा टॉवर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म्हणूनच त्याला बाबेल असे म्हटले गेले - कारण तेथे परमेश्वराने गोंधळ घातला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संपूर्ण जगाची भाषा. तेथून परमेश्वराने त्यांना पांगवले</a:t>
            </a: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संपूर्ण पृथ्वीच्या चेहऱ्यावर.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११:९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लोकांना देवापेक्षा मोठे आणि प्रसिद्ध व्हायचे होते. म्हणून, त्यांनी एक उंच टॉवर बांधण्यास सुरुवात केली.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अशा प्रकारे, ते टॉवर पूर्णपणे बांधत होते.</a:t>
            </a:r>
          </a:p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“चला स्वतःला जगाला दाखवूया. आम्ही खूप महान आहोत!”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जेव्हा देवाने त्यांचा अहंकार पाहिला तेव्हा त्याने त्यांची भाषा गोंधळली जेणेकरून ते एकमेकांना समजणार नाहीत.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कारण ते एकमेकांना समजून घेऊ शकत नव्हते, ते एकत्र काम करू शकत नव्हते. शेवटी, ते पृथ्वीच्या चेहऱ्यावर विखुरले. आतापर्यंत जगातील भाषा एकमेकांपासून भिन्न आहेत.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पहिल्या दिवशी, देवाने अंधारापासून प्रकाश वेगळा केला. त्याने सहा दिवस संपूर्ण जग घडवले.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१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५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लोकांना देवापेक्षा श्रेष्ठ आणि श्रेष्ठ व्हायचे असते.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 मनाला "अभिमान" म्हणतात.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देवाला 'अहंकार' आवडत नाही.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अहंकाराच्या उलट 'नम्रता' आहे.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देवाला संतुष्ट करण्यासाठी आपण 'नम्र' असले पाहिजे.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r" altLang="ko-KR" sz="3200"/>
              <a:t>परमेश्वर देव?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परमेश्वर देवा..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देव आपल्यापेक्षा महान आणि शहाणा आहे.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आपली सर्व बुद्धी एकत्र करूनही आपण देवापेक्षा शहाणे होऊ शकत नाही.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ते टॉवर का पूर्ण करू शकले नाहीत?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पूर आणला जेव्हा त्यांनी ते केले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ते बनवल्यावर आग लागली.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भूकंप घडवून आणला.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देवाने त्यांना बनवले की ते एकमेकांना समजू नयेत.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देवाने त्यांना बनवले की ते एकमेकांना समजू नयेत.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म्हणूनच त्याला बाबेल असे म्हटले गेले - कारण तेथे परमेश्वराने गोंधळ घातला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संपूर्ण जगाची भाषा. तेथून परमेश्वराने त्यांना पांगवले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संपूर्ण पृथ्वीच्या चेहऱ्यावर.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११:९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क्र.6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देवाने अब्राहामला बोलावले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अब्रामाला म्हणाला होता, “तुझा देश, तुझे लोक आणि तुझे देश सोड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वडिलांचे घर आणि मी तुम्हाला दाखवीन त्या देशात जा.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खास्द्यांचे उर हे मूर्तिपूजक शहर होते.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अब्राहामचा जन्म आणि तेथेच वास्तव्य झाले.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दिवशी, परमेश्वर देवाने त्याला सांगितले होते, "तुझा देश सोड, मी तुला आशीर्वाद देईन."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अब्राहामाला कुठे जायचे हे माहीत नसले तरी त्याने देवाचे वचन पाळले आणि परमेश्वराने सांगितल्याप्रमाणे तो निघून गेला.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प्रवासात त्याला अनेक कठीण प्रसंगांचा सामना करावा लागला पण देवाने त्याचे रक्षण केले.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पृथ्वीवर, समुद्रात आणि आकाशात सर्व प्रकारचे प्राणी आणि वनस्पती, पक्षी आणि मासे भरलेले आहेत. देवाने त्याने केलेल्या सर्व गोष्टींकडे पाहिले आणि म्हणाला, "खूप छान!"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शेवटी, अब्राहाम कनान देशात पोहोचला. तो तिथे राहत होता. "आभारी आहे देवा."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अब्राहामाने देवाच्या वचनाचे पालन करून आपले गाव सोडले.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याप्रमाणे, आम्ही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देवावर विश्वास ठेवला पाहिजे आणि त्याचे वचन पाळले पाहिजे.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कोणत्याही वेळी देवाच्या वचनाचे पालन करण्याची इच्छा बाळगली पाहिजे.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यहोवा देव आहे का?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यहोवा</a:t>
            </a:r>
            <a:r xmlns:a="http://schemas.openxmlformats.org/drawingml/2006/main">
              <a:rPr lang="m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तो आपला पिता आहे जो कोणत्याही किंमतीत आपले वचन पाळतो.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अब्राहमचा जन्म कुठे झाला?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कनान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हरण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इस्रायल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खास्द्यांचा उर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खास्द्यांचा उर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देवाने अब्रामाला सांगितले होते, “तू तुझा देश, तुझे लोक आणि तुझ्या वडिलांचे घर सोडून मी तुला दाखवीन त्या देशात जा.”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१२:१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क्रमांक 7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4400"/>
              <a:t>इसहाक, वचन दिलेला पुत्र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शंभर वर्षांचा होता तेव्हा त्याचा मुलगा इसहाक त्याच्या पोटी झाला.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२१:५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अब्राहामाला वचन दिले की देव त्याला रात्रीच्या आकाशातील ताऱ्यांइतकी मुले देईल.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पण, तो 100 वर्षांचा होईपर्यंत त्याला मूल नव्हते.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दिवशी देव अब्राहामला रात्री बाहेर घेऊन गेला.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“स्वर्गाकडे पहा. तुला तारे मोजता येतील का?"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त्याला सुंदर जमीन देण्याचे वचन दिले.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3600"/>
              <a:t>आजचा </a:t>
            </a:r>
            <a:r xmlns:a="http://schemas.openxmlformats.org/drawingml/2006/main">
              <a:rPr lang="mr" altLang="ko-KR" sz="4000"/>
              <a:t>धडा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 कोणी घडवले?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जग निर्माण केले.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 सुव्यवस्थित कोण ठेवते?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 जग व्यवस्थित ठेवतो.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 स्वतः बनवलेले नाही.</a:t>
            </a: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जग स्वतःहून हलवता येत नाही.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हे लक्षात ठेवले पाहिजे की देवाने सर्व जग निर्माण केले आहे आणि तरीही त्या सर्वांवर नियंत्रण आहे.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“तुझी मुले आकाशातील ताऱ्यांइतकी आणि समुद्रकिनाऱ्यावरील वाळूइतकी असतील.” अब्राहामाने परमेश्वराच्या वचनावर विश्वास ठेवला.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त्याचे वचन पाळले. साराला अब्राहामाला मुलगा झाला. अब्राहमने </a:t>
            </a:r>
            <a:r xmlns:a="http://schemas.openxmlformats.org/drawingml/2006/main">
              <a:rPr lang="m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आयझॅक हे </a:t>
            </a: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नाव दिले </a:t>
            </a: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ज्याचा अर्थ </a:t>
            </a:r>
            <a:r xmlns:a="http://schemas.openxmlformats.org/drawingml/2006/main">
              <a:rPr lang="m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आनंद आहे </a:t>
            </a: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आजचे</a:t>
            </a:r>
            <a:r xmlns:a="http://schemas.openxmlformats.org/drawingml/2006/main">
              <a:rPr lang="m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अब्राहामाला ते अशक्य वाटत असले तरीही देवाच्या वचनावर खरोखर विश्वास होता.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अब्राहामाचा विश्वास पाहून देवाला खूप आनंद झाला. देवाने त्याला वचन दिलेला पुत्र इसहाक दिला.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आपले वचन नक्कीच पूर्ण केले, जरी ते आपल्यासाठी अशक्य दिसत असले तरीही.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आहे…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 आहे...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सर्वशक्तिमान (सर्व काही करण्यास सक्षम)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होता तेव्हा अब्राहाम किती वर्षांचा होता?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९०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८०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७०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१००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 शंभर वर्षांचा होता तेव्हा त्याचा मुलगा इसहाक त्याच्या पोटी झाला.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क्रमांक 8 देवाचे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900"/>
              <a:t>अब्राहामाने इसहाक देवाला अर्पण केला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मग देव म्हणाला, “तुझा एकुलता एक मुलगा इसहाक, ज्याच्यावर तू प्रेम करतोस, त्याला घेऊन जा.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आणि मोरियाच्या प्रदेशात जा. तेथे त्याचा होमार्पण करा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एका पर्वतावर मी तुला सांगेन.”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२२:२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एके दिवशी देव अब्राहामाला म्हणाला,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“तुझा एकुलता एक मुलगा मला होमार्पण म्हणून अर्पण कर.”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अब्राहामाचे इसहाकवर इतके प्रेम होते की जेव्हा त्याने देवाकडून ऐकले तेव्हा तो कठीण झाला. पण त्याने देवाची आज्ञा पाळण्याचे ठरवले.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r" altLang="ko-KR" sz="3200"/>
              <a:t>देव कोण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तो आहे...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माझ्यासह संपूर्ण जग निर्माण करणारा निर्माता.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अब्राहामाने इसहाकला बांधून वेदीवर ठेवले आणि त्याने त्याला मारण्याचा प्रयत्न केला. त्याच क्षणी,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“अब्राहाम, अब्राहाम, त्याला मारू नकोस. त्याला काहीही करू नका. आता मला माहीत आहे की तू देवाला घाबरतो आणि प्रेम करतो.” हीच परीक्षा देवाने अब्राहामाची केली.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"आभारी आहे देवा!" देवाने अब्राहामाचा विश्वास आनंदाने स्वीकारला. देवाने त्याला सर्व विश्वासणाऱ्यांचा पूर्वज बनवले.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अब्राहामाचे इसहाकवर खूप प्रेम होते, पण देवाच्या वचनाचे पालन करणे त्याच्यासाठी अधिक महत्त्वाचे होते.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मी इतर कोणत्याही गोष्टीपेक्षा देवावर जास्त प्रेम केले पाहिजे आणि जगातील इतर कोणत्याही व्यक्तीपेक्षा जास्त प्रेम केले पाहिजे.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 आहे..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आमचे वडील जे परीक्षेद्वारे आपला विश्वास मजबूत करतात.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/>
              <a:t>आजचे</a:t>
            </a:r>
            <a:r xmlns:a="http://schemas.openxmlformats.org/drawingml/2006/main">
              <a:rPr lang="mr" altLang="en-US" sz="4000"/>
              <a:t> </a:t>
            </a:r>
            <a:r xmlns:a="http://schemas.openxmlformats.org/drawingml/2006/main">
              <a:rPr lang="mr" altLang="ko-KR" sz="4000"/>
              <a:t>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अब्राहामाला होमार्पण म्हणून काय सांगितले?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मुलगा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पत्नी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कुत्रा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मेंढी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मुलगा</a:t>
            </a: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मग देव म्हणाला, “तुझा एकुलता एक मुलगा इसहाक, ज्याच्यावर तू प्रेम करतोस, त्याला घेऊन जा.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आणि मोरियाच्या प्रदेशात जा. तेथे त्याचा होमार्पण करा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एका पर्वतावर मी तुला सांगेन.”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२२:२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क्र.9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च्या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400"/>
              <a:t>इसहाकने भांडण केले नाही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तो तिथून पुढे गेला आणि त्याने दुसरी विहीर खणली आणि त्यावर कोणीही भांडण केले नाही.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त्याने त्याचे नाव रेहोबोथ ठेवले आणि म्हटले, “आता परमेश्वराने आम्हाला जागा दिली आहे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आणि आम्ही देशात भरभराट करू."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विहिरी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होते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त्यामुळे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महत्वाचे,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कारण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ते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शकते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मिळवा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ताजे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पाणी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वाळवंटात. इसहाकला त्याच्या वडिलांकडून वारशाने मिळालेल्या विहिरी होत्या.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जग कशाने निर्माण केले?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दगड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पाणी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धूळ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शब्द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तथापि, पलिष्ट्यांना त्याचा हेवा वाटला. म्हणून, त्यांनी विहिरी मातीने भरल्या.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पण, इसाकने त्यांच्याशी भांडण केले नाही. तो दूर गेला आणि विहीर खणली. त्याला गोड्या पाण्याची विहीर सापडली.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यावेळी इतर लोकांनी इसाककडून विहीर घेतली. पण, त्याने त्यांच्याशी भांडणही केले नाही.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इसहाकला आशीर्वाद दिला. त्याने पुन्हा दुसरी विहीर खोदली. देवाने त्याला तिथून शुद्ध पाणी दिले. इसहाकने एक फेर बांधला आणि आभाराचे अर्पण केले.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धडा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ज्यांनी त्याच्या विहिरी काढून घेतल्या त्यांच्याशी इसहाकचे भांडण झाले नाही.</a:t>
            </a:r>
            <a:r xmlns:a="http://schemas.openxmlformats.org/drawingml/2006/main">
              <a:rPr lang="m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देवाने इसहाकला आशीर्वाद दिला.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आपणही इतरांशी भांडण करू नये.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आपण इतरांवर प्रेम केले पाहिजे आणि क्षमा केली पाहिजे.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200"/>
              <a:t>देव आहे??</a:t>
            </a:r>
            <a:r xmlns:a="http://schemas.openxmlformats.org/drawingml/2006/main">
              <a:rPr lang="m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rgbClr val="c00000"/>
                </a:solidFill>
              </a:rPr>
              <a:t>देवा….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इतरांशी भांडतात त्यांचा तो द्वेष करतो.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जे एकमेकांवर प्रेम करतात त्यांच्यावर तो प्रेम करतो.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आजची प्रश्नमंजुषा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इसहाकला कशामुळे कठीण प्रसंग आला?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कोकरू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chemeClr val="dk1"/>
                </a:solidFill>
              </a:rPr>
              <a:t>चांगले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कुटुंब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r" altLang="ko-KR" sz="2800">
                <a:solidFill>
                  <a:srgbClr val="ff0000"/>
                </a:solidFill>
              </a:rPr>
              <a:t>चांगले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तो तिथून पुढे गेला आणि त्याने दुसरी विहीर खणली आणि त्यावर कोणीही भांडण केले नाही.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त्याने त्याचे नाव रेहोबोथ ठेवले आणि म्हटले, “आता परमेश्वराने आम्हाला जागा दिली आहे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आणि आम्ही देशात भरभराट करू."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उत्पत्ती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२६:</a:t>
            </a:r>
            <a:r xmlns:a="http://schemas.openxmlformats.org/drawingml/2006/main">
              <a:rPr lang="m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क्र.10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च्या</a:t>
            </a:r>
            <a:r xmlns:a="http://schemas.openxmlformats.org/drawingml/2006/main">
              <a:rPr lang="m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देव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/>
              <a:t>एसावने जन्मसिद्ध हक्क विकला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3600"/>
              <a:t>लाल स्टूच्या एका वाटीसाठी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r" altLang="ko-KR" sz="4000">
                <a:solidFill>
                  <a:srgbClr val="ff0000"/>
                </a:solidFill>
              </a:rPr>
              <a:t>आजचा 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मग याकोबाने एसावला थोडी भाकर आणि काही मसूराचा वाफ दिला.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त्याने खाल्ले आणि प्यायले आणि मग उठून निघून गेले.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त्यामुळे, एसावने त्याच्या जन्मसिद्ध हक्काचा तिरस्कार केला.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r" altLang="ko-KR" sz="2800">
                <a:solidFill>
                  <a:schemeClr val="bg1">
                    <a:lumMod val="50000"/>
                  </a:schemeClr>
                </a:solidFill>
              </a:rPr>
              <a:t>उत्पत्ति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