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m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mr"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mr" altLang="ko-KR" b="1">
                <a:solidFill>
                  <a:schemeClr val="tx1">
                    <a:lumMod val="50000"/>
                    <a:lumOff val="50000"/>
                  </a:schemeClr>
                </a:solidFill>
              </a:rPr>
              <a:t>नाही.</a:t>
            </a:r>
            <a:r xmlns:a="http://schemas.openxmlformats.org/drawingml/2006/main">
              <a:rPr lang="mr" altLang="en-US" b="1">
                <a:solidFill>
                  <a:schemeClr val="tx1">
                    <a:lumMod val="50000"/>
                    <a:lumOff val="50000"/>
                  </a:schemeClr>
                </a:solidFill>
              </a:rPr>
              <a:t> </a:t>
            </a:r>
            <a:r xmlns:a="http://schemas.openxmlformats.org/drawingml/2006/main">
              <a:rPr lang="mr" altLang="ko-KR" b="1">
                <a:solidFill>
                  <a:schemeClr val="tx1">
                    <a:lumMod val="50000"/>
                    <a:lumOff val="50000"/>
                  </a:schemeClr>
                </a:solidFill>
              </a:rPr>
              <a:t>31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mr" altLang="ko-KR" sz="4000"/>
              <a:t>जोनाथन,</a:t>
            </a:r>
          </a:p>
          <a:p>
            <a:pPr xmlns:a="http://schemas.openxmlformats.org/drawingml/2006/main" algn="ctr"/>
            <a:r xmlns:a="http://schemas.openxmlformats.org/drawingml/2006/main">
              <a:rPr lang="mr" altLang="ko-KR" sz="4000"/>
              <a:t>डेव्हिडचा चांगला मित्र</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r" altLang="ko-KR" sz="4000">
                <a:solidFill>
                  <a:srgbClr val="FF0000"/>
                </a:solidFill>
              </a:rPr>
              <a:t>आजची प्रश्नमंजुषा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mr" altLang="ko-KR" sz="3200">
                <a:solidFill>
                  <a:schemeClr val="tx1">
                    <a:lumMod val="65000"/>
                    <a:lumOff val="35000"/>
                  </a:schemeClr>
                </a:solidFill>
              </a:rPr>
              <a:t>योनाथानने दाविदाला काय दिले नाही?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r" altLang="en-US" sz="2800">
                <a:solidFill>
                  <a:schemeClr val="tx1">
                    <a:lumMod val="65000"/>
                    <a:lumOff val="35000"/>
                  </a:schemeClr>
                </a:solidFill>
              </a:rPr>
              <a:t>① </a:t>
            </a:r>
            <a:r xmlns:a="http://schemas.openxmlformats.org/drawingml/2006/main">
              <a:rPr lang="mr" altLang="ko-KR" sz="2800">
                <a:solidFill>
                  <a:schemeClr val="tx1">
                    <a:lumMod val="65000"/>
                    <a:lumOff val="35000"/>
                  </a:schemeClr>
                </a:solidFill>
              </a:rPr>
              <a:t>तलवार</a:t>
            </a:r>
            <a:r xmlns:a="http://schemas.openxmlformats.org/drawingml/2006/main">
              <a:rPr lang="mr"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r" altLang="en-US" sz="2800">
                <a:solidFill>
                  <a:schemeClr val="tx1">
                    <a:lumMod val="65000"/>
                    <a:lumOff val="35000"/>
                  </a:schemeClr>
                </a:solidFill>
              </a:rPr>
              <a:t>② </a:t>
            </a:r>
            <a:r xmlns:a="http://schemas.openxmlformats.org/drawingml/2006/main">
              <a:rPr lang="mr" altLang="ko-KR" sz="2800">
                <a:solidFill>
                  <a:schemeClr val="tx1">
                    <a:lumMod val="65000"/>
                    <a:lumOff val="35000"/>
                  </a:schemeClr>
                </a:solidFill>
              </a:rPr>
              <a:t>ढाल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r" altLang="en-US" sz="2800">
                <a:solidFill>
                  <a:schemeClr val="tx1">
                    <a:lumMod val="65000"/>
                    <a:lumOff val="35000"/>
                  </a:schemeClr>
                </a:solidFill>
              </a:rPr>
              <a:t>③ </a:t>
            </a:r>
            <a:r xmlns:a="http://schemas.openxmlformats.org/drawingml/2006/main">
              <a:rPr lang="mr" altLang="ko-KR" sz="2800">
                <a:solidFill>
                  <a:schemeClr val="tx1">
                    <a:lumMod val="65000"/>
                    <a:lumOff val="35000"/>
                  </a:schemeClr>
                </a:solidFill>
              </a:rPr>
              <a:t>बाण</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r" altLang="en-US" sz="2800">
                <a:solidFill>
                  <a:schemeClr val="tx1">
                    <a:lumMod val="65000"/>
                    <a:lumOff val="35000"/>
                  </a:schemeClr>
                </a:solidFill>
              </a:rPr>
              <a:t>④ </a:t>
            </a:r>
            <a:r xmlns:a="http://schemas.openxmlformats.org/drawingml/2006/main">
              <a:rPr lang="mr" altLang="ko-KR" sz="2800">
                <a:solidFill>
                  <a:schemeClr val="tx1">
                    <a:lumMod val="65000"/>
                    <a:lumOff val="35000"/>
                  </a:schemeClr>
                </a:solidFill>
              </a:rPr>
              <a:t>कपडे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mr" altLang="en-US" sz="2800">
                <a:solidFill>
                  <a:srgbClr val="FF0000"/>
                </a:solidFill>
              </a:rPr>
              <a:t>② </a:t>
            </a:r>
            <a:r xmlns:a="http://schemas.openxmlformats.org/drawingml/2006/main">
              <a:rPr lang="mr" altLang="ko-KR" sz="2800">
                <a:solidFill>
                  <a:srgbClr val="FF0000"/>
                </a:solidFill>
              </a:rPr>
              <a:t>ढाल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b="1">
                <a:solidFill>
                  <a:schemeClr val="tx1">
                    <a:lumMod val="50000"/>
                    <a:lumOff val="50000"/>
                  </a:schemeClr>
                </a:solidFill>
              </a:rPr>
              <a:t>क्रमांक 40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400"/>
              <a:t>राणी एस्तेरचे धैर्य.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तेव्हा राजाने विचारले, "हे काय आहे राणी एस्तेर? तुझी विनंती काय आहे? अर्ध्या राज्यापर्यंत तरी ते तुला दिले जाईल."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एस्थर</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५:३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तो काळ होता जेव्हा एक हुशार यहुदी स्त्री एस्तेर पर्शियाची राणी होती. तथापि, हामानने राजाच्या नियमाचा वापर करून यहुद्यांचा नाश करण्याचा कट रचला.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तिला वाटले, 'राजाने न बोलावता राजाजवळ गेलो तर मला मारले जाईल. तथापि, तिने राजाकडे जाण्याचा निर्णय घेतला आणि आपल्या लोकांना वाचवण्याची विनंती केली, जरी ते कायद्याच्या विरोधात होते.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पण, जेव्हा त्याने राणी एस्तेरला दरबारात उभी असलेली पाहिली तेव्हा तो तिच्यावर खूप खूश झाला आणि म्हणाला, “तुझी विनंती काय आहे? मी तुला देईन.”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ज्यूंचा नाश करण्याचा हामानचा डाव राजाने उघड केला. परिणामी, राजाने त्याचा द्वेष केला आणि त्याला मारले गेले.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600">
                <a:solidFill>
                  <a:schemeClr val="tx1">
                    <a:lumMod val="65000"/>
                    <a:lumOff val="35000"/>
                  </a:schemeClr>
                </a:solidFill>
              </a:rPr>
              <a:t>"प्रभू, आमचे रक्षण केल्याबद्दल धन्यवाद!" राणी एस्तेरच्या धाडसामुळे ज्यूंना संरक्षण मिळाले.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solidFill>
                  <a:schemeClr val="tx1">
                    <a:lumMod val="65000"/>
                    <a:lumOff val="35000"/>
                  </a:schemeClr>
                </a:solidFill>
              </a:rPr>
              <a:t>जरी एस्तेरला जिवे मारायचे होते, तरीसुद्धा तिने धैर्याने आपल्या लोकांना वाचवण्यासाठी देवाला प्रार्थना केली.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r" altLang="ko-KR" sz="3200">
                <a:solidFill>
                  <a:schemeClr val="tx1">
                    <a:lumMod val="65000"/>
                    <a:lumOff val="35000"/>
                  </a:schemeClr>
                </a:solidFill>
              </a:rPr>
              <a:t>देवाने त्याच्या अद्भुत बुद्धीने आणि सामर्थ्याने एस्तेरच्या प्रार्थनेद्वारे यहुद्यांना संकटातून वाचवले.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r" altLang="ko-KR" sz="3200">
                <a:solidFill>
                  <a:schemeClr val="tx1">
                    <a:lumMod val="65000"/>
                    <a:lumOff val="35000"/>
                  </a:schemeClr>
                </a:solidFill>
              </a:rPr>
              <a:t>चला विश्वास ठेवू आणि आपल्या दैनंदिन जीवनात देवाच्या अद्भुत मदतीची आणि तारणाची अपेक्षा करूया.</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t>देवा?</a:t>
            </a:r>
            <a:r xmlns:a="http://schemas.openxmlformats.org/drawingml/2006/main">
              <a:rPr lang="m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rgbClr val="C00000"/>
                </a:solidFill>
              </a:rPr>
              <a:t>देव आहे..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देव हाच आहे जो त्याच्या लोकांना शेवटपर्यंत ठेवतो आणि मदत करतो.</a:t>
            </a:r>
            <a:r xmlns:a="http://schemas.openxmlformats.org/drawingml/2006/main">
              <a:rPr lang="mr"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mr" altLang="ko-KR" sz="3600">
                <a:solidFill>
                  <a:schemeClr val="tx1">
                    <a:lumMod val="65000"/>
                    <a:lumOff val="35000"/>
                  </a:schemeClr>
                </a:solidFill>
              </a:rPr>
              <a:t>देव जगाच्या शेवटापर्यंत मला ठेवतो आणि मदत करतो.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प्रश्नमंजुषा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200">
                <a:solidFill>
                  <a:schemeClr val="tx1">
                    <a:lumMod val="65000"/>
                    <a:lumOff val="35000"/>
                  </a:schemeClr>
                </a:solidFill>
              </a:rPr>
              <a:t>न बोलावता एस्तेर राजाकडे गेली तेव्हा तिचे काय झाले?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① </a:t>
            </a:r>
            <a:r xmlns:a="http://schemas.openxmlformats.org/drawingml/2006/main">
              <a:rPr lang="mr" altLang="ko-KR" sz="2800">
                <a:solidFill>
                  <a:schemeClr val="tx1">
                    <a:lumMod val="65000"/>
                    <a:lumOff val="35000"/>
                  </a:schemeClr>
                </a:solidFill>
              </a:rPr>
              <a:t>तिला जिवे मारायचे होते.</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② </a:t>
            </a:r>
            <a:r xmlns:a="http://schemas.openxmlformats.org/drawingml/2006/main">
              <a:rPr lang="mr" altLang="ko-KR" sz="2800">
                <a:solidFill>
                  <a:schemeClr val="tx1">
                    <a:lumMod val="65000"/>
                    <a:lumOff val="35000"/>
                  </a:schemeClr>
                </a:solidFill>
              </a:rPr>
              <a:t>तिला हाकलण्यात आले.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③ </a:t>
            </a:r>
            <a:r xmlns:a="http://schemas.openxmlformats.org/drawingml/2006/main">
              <a:rPr lang="mr" altLang="ko-KR" sz="2800">
                <a:solidFill>
                  <a:schemeClr val="tx1">
                    <a:lumMod val="65000"/>
                    <a:lumOff val="35000"/>
                  </a:schemeClr>
                </a:solidFill>
              </a:rPr>
              <a:t>ती राजाला भेटू शकली नाही.</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④ </a:t>
            </a:r>
            <a:r xmlns:a="http://schemas.openxmlformats.org/drawingml/2006/main">
              <a:rPr lang="mr" altLang="ko-KR" sz="2800">
                <a:solidFill>
                  <a:schemeClr val="tx1">
                    <a:lumMod val="65000"/>
                    <a:lumOff val="35000"/>
                  </a:schemeClr>
                </a:solidFill>
              </a:rPr>
              <a:t>ती राजाला काय विनंती करायची ते सांगू शकत होती.</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rgbClr val="FF0000"/>
                </a:solidFill>
              </a:rPr>
              <a:t>④ </a:t>
            </a:r>
            <a:r xmlns:a="http://schemas.openxmlformats.org/drawingml/2006/main">
              <a:rPr lang="mr" altLang="ko-KR" sz="2800">
                <a:solidFill>
                  <a:srgbClr val="FF0000"/>
                </a:solidFill>
              </a:rPr>
              <a:t>ती राजाला काय विनंती करायची ते सांगू शकत होती.</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r" altLang="ko-KR" sz="3600">
                <a:solidFill>
                  <a:schemeClr val="tx1">
                    <a:lumMod val="65000"/>
                    <a:lumOff val="35000"/>
                  </a:schemeClr>
                </a:solidFill>
              </a:rPr>
              <a:t>दाविदाने शौलाशी बोलणे संपवल्यानंतर, योनाथान दाविदाशी आत्म्याने एक झाला आणि त्याने त्याच्यावर स्वतःसारखे प्रेम केले.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r" altLang="ko-KR" sz="2800">
                <a:solidFill>
                  <a:schemeClr val="tx1">
                    <a:lumMod val="65000"/>
                    <a:lumOff val="35000"/>
                  </a:schemeClr>
                </a:solidFill>
              </a:rPr>
              <a:t>1 शमुवेल 18:</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तेव्हा राजाने विचारले, "हे काय आहे राणी एस्तेर? तुझी विनंती काय आहे? अर्ध्या राज्यापर्यंत तरी ते तुला दिले जाईल."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एस्थर</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५:३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mr" altLang="ko-KR" b="1">
                <a:solidFill>
                  <a:schemeClr val="tx1">
                    <a:lumMod val="50000"/>
                    <a:lumOff val="50000"/>
                  </a:schemeClr>
                </a:solidFill>
              </a:rPr>
              <a:t>क्रमांक 41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mr" altLang="ko-KR" sz="4400"/>
              <a:t>ईयोब ज्याला देवाने आशीर्वाद दिला होता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r" altLang="ko-KR" sz="3600">
                <a:solidFill>
                  <a:schemeClr val="tx1">
                    <a:lumMod val="65000"/>
                    <a:lumOff val="35000"/>
                  </a:schemeClr>
                </a:solidFill>
              </a:rPr>
              <a:t>ऊझ देशात ईयोब नावाचा एक मनुष्य राहत होता. हा मनुष्य निर्दोष व सरळ होता; त्याने देवाचे भय धरले आणि वाईट गोष्टींपासून दूर राहिले.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r" altLang="ko-KR" sz="2800">
                <a:solidFill>
                  <a:schemeClr val="tx1">
                    <a:lumMod val="65000"/>
                    <a:lumOff val="35000"/>
                  </a:schemeClr>
                </a:solidFill>
              </a:rPr>
              <a:t>नोकरी</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mr" altLang="ko-KR" sz="2800">
                <a:solidFill>
                  <a:schemeClr val="tx1">
                    <a:lumMod val="65000"/>
                    <a:lumOff val="35000"/>
                  </a:schemeClr>
                </a:solidFill>
              </a:rPr>
              <a:t>पूर्वेकडील ऊझ देशात राहणारा ईयोब सर्वात श्रीमंत होता. तो देवाचे भय बाळगत आणि निर्दोष आणि सरळ होता.</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mr" altLang="ko-KR" sz="2800">
                <a:solidFill>
                  <a:schemeClr val="tx1">
                    <a:lumMod val="65000"/>
                    <a:lumOff val="35000"/>
                  </a:schemeClr>
                </a:solidFill>
              </a:rPr>
              <a:t>“तुम्ही ईयोबला आशीर्वाद दिला म्हणून तो तुमची भीती बाळगला! ईयोब देवाला विनाकारण घाबरतो का?” सैतानाने ईयोबाची परीक्षा घेण्याचा कट रचला.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mr" altLang="ko-KR" sz="2400">
                <a:solidFill>
                  <a:schemeClr val="tx1">
                    <a:lumMod val="65000"/>
                    <a:lumOff val="35000"/>
                  </a:schemeClr>
                </a:solidFill>
              </a:rPr>
              <a:t>सैतानाने रातोरात सर्व काही, त्याची मुले आणि त्याची सर्व मालमत्ता काढून घेतली. तो जगातील सर्वात दुःखी माणूस बनला.</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mr" altLang="ko-KR" sz="2600">
                <a:solidFill>
                  <a:schemeClr val="tx1">
                    <a:lumMod val="65000"/>
                    <a:lumOff val="35000"/>
                  </a:schemeClr>
                </a:solidFill>
              </a:rPr>
              <a:t>“देवाला शाप द्या आणि मरा!” असे सांगून त्याची पत्नी त्याला सोडून गेली! ईयोबाच्या मित्रांनी येऊन त्याला दोष दिला पण, ईयोबने नेहमीप्रमाणे देवावर भरवसा ठेवला.</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mr" altLang="ko-KR" sz="2600">
                <a:solidFill>
                  <a:schemeClr val="tx1">
                    <a:lumMod val="65000"/>
                    <a:lumOff val="35000"/>
                  </a:schemeClr>
                </a:solidFill>
              </a:rPr>
              <a:t>तो काळ दुःखाचा आणि कटुतेचा होता. तथापि, जॉब परीक्षेत आला आणि देवाने त्याला पूर्वीपेक्षा खूप मोठा आशीर्वाद दिला. तो पूर्वीपेक्षा देवाला घाबरणारा माणूस बनला.</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mr" altLang="ko-KR" sz="3200">
                <a:solidFill>
                  <a:schemeClr val="tx1">
                    <a:lumMod val="65000"/>
                    <a:lumOff val="35000"/>
                  </a:schemeClr>
                </a:solidFill>
              </a:rPr>
              <a:t>ईयोब जरी सरळ मनुष्य होता तरी सैतानाने त्याला त्रास दिला.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r" altLang="ko-KR" sz="3200">
                <a:solidFill>
                  <a:schemeClr val="tx1">
                    <a:lumMod val="65000"/>
                    <a:lumOff val="35000"/>
                  </a:schemeClr>
                </a:solidFill>
              </a:rPr>
              <a:t>अडचणी असूनही, ईयोबने देवावर विश्वास ठेवला आणि देवावर धीर धरला.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r" altLang="ko-KR" sz="3200">
                <a:solidFill>
                  <a:schemeClr val="tx1">
                    <a:lumMod val="65000"/>
                    <a:lumOff val="35000"/>
                  </a:schemeClr>
                </a:solidFill>
              </a:rPr>
              <a:t>त्या अडचणी आपल्यावर येऊ शकतात.</a:t>
            </a:r>
          </a:p>
          <a:p>
            <a:pPr xmlns:a="http://schemas.openxmlformats.org/drawingml/2006/main" algn="ctr"/>
            <a:r xmlns:a="http://schemas.openxmlformats.org/drawingml/2006/main">
              <a:rPr lang="mr" altLang="ko-KR" sz="3200">
                <a:solidFill>
                  <a:schemeClr val="tx1">
                    <a:lumMod val="65000"/>
                    <a:lumOff val="35000"/>
                  </a:schemeClr>
                </a:solidFill>
              </a:rPr>
              <a:t>अशावेळी देवावर विश्वास ठेवून देवावर धीर धरावा.</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mr" altLang="ko-KR" sz="3200"/>
              <a:t>देवा?</a:t>
            </a:r>
            <a:r xmlns:a="http://schemas.openxmlformats.org/drawingml/2006/main">
              <a:rPr lang="m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r" altLang="ko-KR" sz="3600">
                <a:solidFill>
                  <a:srgbClr val="C00000"/>
                </a:solidFill>
              </a:rPr>
              <a:t>देव आहे..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mr" altLang="ko-KR" sz="3600">
                <a:solidFill>
                  <a:schemeClr val="tx1">
                    <a:lumMod val="65000"/>
                    <a:lumOff val="35000"/>
                  </a:schemeClr>
                </a:solidFill>
              </a:rPr>
              <a:t>देव एक आहे</a:t>
            </a:r>
          </a:p>
          <a:p>
            <a:r xmlns:a="http://schemas.openxmlformats.org/drawingml/2006/main">
              <a:rPr lang="mr" altLang="ko-KR" sz="3600">
                <a:solidFill>
                  <a:schemeClr val="tx1">
                    <a:lumMod val="65000"/>
                    <a:lumOff val="35000"/>
                  </a:schemeClr>
                </a:solidFill>
              </a:rPr>
              <a:t>जो आपल्या इच्छेनुसार आपल्याला श्रीमंत किंवा गरीब बनवू शकतो.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b="1">
                <a:solidFill>
                  <a:schemeClr val="tx1">
                    <a:lumMod val="50000"/>
                    <a:lumOff val="50000"/>
                  </a:schemeClr>
                </a:solidFill>
              </a:rPr>
              <a:t>क्र. 32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400"/>
              <a:t>शलमोन ज्याला बुद्धी भेट म्हणून मिळाली.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r" altLang="ko-KR" sz="4000">
                <a:solidFill>
                  <a:srgbClr val="FF0000"/>
                </a:solidFill>
              </a:rPr>
              <a:t>आजची प्रश्नमंजुषा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mr" altLang="ko-KR" sz="3600">
                <a:solidFill>
                  <a:schemeClr val="tx1">
                    <a:lumMod val="65000"/>
                    <a:lumOff val="35000"/>
                  </a:schemeClr>
                </a:solidFill>
              </a:rPr>
              <a:t>नोकरीबद्दल कोणते चुकीचे आहे?</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r" altLang="en-US" sz="2800">
                <a:solidFill>
                  <a:schemeClr val="tx1">
                    <a:lumMod val="65000"/>
                    <a:lumOff val="35000"/>
                  </a:schemeClr>
                </a:solidFill>
              </a:rPr>
              <a:t>① </a:t>
            </a:r>
            <a:r xmlns:a="http://schemas.openxmlformats.org/drawingml/2006/main">
              <a:rPr lang="mr" altLang="ko-KR" sz="2800">
                <a:solidFill>
                  <a:schemeClr val="tx1">
                    <a:lumMod val="65000"/>
                    <a:lumOff val="35000"/>
                  </a:schemeClr>
                </a:solidFill>
              </a:rPr>
              <a:t>तो श्रीमंत होता.</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r" altLang="en-US" sz="2800">
                <a:solidFill>
                  <a:schemeClr val="tx1">
                    <a:lumMod val="65000"/>
                    <a:lumOff val="35000"/>
                  </a:schemeClr>
                </a:solidFill>
              </a:rPr>
              <a:t>② </a:t>
            </a:r>
            <a:r xmlns:a="http://schemas.openxmlformats.org/drawingml/2006/main">
              <a:rPr lang="mr" altLang="ko-KR" sz="2800">
                <a:solidFill>
                  <a:schemeClr val="tx1">
                    <a:lumMod val="65000"/>
                    <a:lumOff val="35000"/>
                  </a:schemeClr>
                </a:solidFill>
              </a:rPr>
              <a:t>तो पूर्वेकडील देशात राहत होता.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r" altLang="en-US" sz="2800">
                <a:solidFill>
                  <a:schemeClr val="tx1">
                    <a:lumMod val="65000"/>
                    <a:lumOff val="35000"/>
                  </a:schemeClr>
                </a:solidFill>
              </a:rPr>
              <a:t>③ </a:t>
            </a:r>
            <a:r xmlns:a="http://schemas.openxmlformats.org/drawingml/2006/main">
              <a:rPr lang="mr" altLang="ko-KR" sz="2800">
                <a:solidFill>
                  <a:schemeClr val="tx1">
                    <a:lumMod val="65000"/>
                    <a:lumOff val="35000"/>
                  </a:schemeClr>
                </a:solidFill>
              </a:rPr>
              <a:t>तो राजा होता.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r" altLang="en-US" sz="2800">
                <a:solidFill>
                  <a:schemeClr val="tx1">
                    <a:lumMod val="65000"/>
                    <a:lumOff val="35000"/>
                  </a:schemeClr>
                </a:solidFill>
              </a:rPr>
              <a:t>④ </a:t>
            </a:r>
            <a:r xmlns:a="http://schemas.openxmlformats.org/drawingml/2006/main">
              <a:rPr lang="mr" altLang="ko-KR" sz="2800">
                <a:solidFill>
                  <a:schemeClr val="tx1">
                    <a:lumMod val="65000"/>
                    <a:lumOff val="35000"/>
                  </a:schemeClr>
                </a:solidFill>
              </a:rPr>
              <a:t>त्याला देवाची भीती वाटत होती.</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mr" altLang="en-US" sz="2800">
                <a:solidFill>
                  <a:srgbClr val="FF0000"/>
                </a:solidFill>
              </a:rPr>
              <a:t>③ </a:t>
            </a:r>
            <a:r xmlns:a="http://schemas.openxmlformats.org/drawingml/2006/main">
              <a:rPr lang="mr" altLang="ko-KR" sz="2800">
                <a:solidFill>
                  <a:srgbClr val="FF0000"/>
                </a:solidFill>
              </a:rPr>
              <a:t>तो राजा होता.</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r" altLang="ko-KR" sz="3600">
                <a:solidFill>
                  <a:schemeClr val="tx1">
                    <a:lumMod val="65000"/>
                    <a:lumOff val="35000"/>
                  </a:schemeClr>
                </a:solidFill>
              </a:rPr>
              <a:t>ऊझ देशात ईयोब नावाचा एक मनुष्य राहत होता. हा मनुष्य निर्दोष व सरळ होता; त्याने देवाचे भय धरले आणि वाईट गोष्टींपासून दूर राहिले.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r" altLang="ko-KR" sz="2800">
                <a:solidFill>
                  <a:schemeClr val="tx1">
                    <a:lumMod val="65000"/>
                    <a:lumOff val="35000"/>
                  </a:schemeClr>
                </a:solidFill>
              </a:rPr>
              <a:t>नोकरी</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b="1">
                <a:solidFill>
                  <a:schemeClr val="tx1">
                    <a:lumMod val="50000"/>
                    <a:lumOff val="50000"/>
                  </a:schemeClr>
                </a:solidFill>
              </a:rPr>
              <a:t>नाही. 42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400"/>
              <a:t>डॅनियलने राजाचे अन्न खाण्यास नकार दिला.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पण डॅनियलने शाही अन्न आणि द्राक्षारसाने स्वतःला अशुद्ध न करण्याचा संकल्प केला आणि त्याने मुख्य अधिकार्‍याकडे अशा प्रकारे स्वतःला अशुद्ध न करण्याची परवानगी मागितली.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डॅनियल</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500">
                <a:solidFill>
                  <a:schemeClr val="tx1">
                    <a:lumMod val="65000"/>
                    <a:lumOff val="35000"/>
                  </a:schemeClr>
                </a:solidFill>
              </a:rPr>
              <a:t>डॅनियल आणि त्याच्या तीन मित्रांना बॅबिलोनमध्ये कैदी म्हणून आणण्यात आले. राजाने आपल्या अधिकाऱ्यांना राजाचे अन्न व द्राक्षारस देऊन त्यांना शिकवण्याची आज्ञा केली.</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400">
                <a:solidFill>
                  <a:schemeClr val="tx1">
                    <a:lumMod val="65000"/>
                    <a:lumOff val="35000"/>
                  </a:schemeClr>
                </a:solidFill>
              </a:rPr>
              <a:t>"देवाच्या नियमाने निषिद्ध केलेले अन्न आम्हाला खाऊ नये असे वाटते!" डॅनियल आणि त्याच्या तीन मित्रांनी मुख्य अधिकार्‍याकडे अशा प्रकारे स्वतःला अशुद्ध न करण्याची परवानगी मागितली.</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600">
                <a:solidFill>
                  <a:schemeClr val="tx1">
                    <a:lumMod val="65000"/>
                    <a:lumOff val="35000"/>
                  </a:schemeClr>
                </a:solidFill>
              </a:rPr>
              <a:t>डॅनियल आणि त्याच्या तीन मित्रांनी आयडॉलला दिलेले अन्न खाण्याऐवजी भाज्या आणि पाणी खाल्ले. देवाने त्यांची कदर केली आणि त्यांना अधिक बुद्धी दिली.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500">
                <a:solidFill>
                  <a:schemeClr val="tx1">
                    <a:lumMod val="65000"/>
                    <a:lumOff val="35000"/>
                  </a:schemeClr>
                </a:solidFill>
              </a:rPr>
              <a:t>"ते किती शहाणे आहेत!" राजाला आश्चर्य वाटले नाही की ते शाही अन्न खाणाऱ्या इतर तरुणांपेक्षा निरोगी आणि शहाणे दिसत होते.</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600">
                <a:solidFill>
                  <a:schemeClr val="tx1">
                    <a:lumMod val="65000"/>
                    <a:lumOff val="35000"/>
                  </a:schemeClr>
                </a:solidFill>
              </a:rPr>
              <a:t>तेव्हापासून डॅनियल आणि त्याच्या तीन मित्रांनी बॅबिलोनच्या महत्त्वाच्या गोष्टींची जबाबदारी घेतली आणि स्वतःला देवासमोर पवित्र ठेवले.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200">
                <a:solidFill>
                  <a:schemeClr val="tx1">
                    <a:lumMod val="65000"/>
                    <a:lumOff val="35000"/>
                  </a:schemeClr>
                </a:solidFill>
              </a:rPr>
              <a:t>डॅनियल आणि त्याच्या तीन मित्रांनी देवाचा नियम कैद्यांच्या परिस्थितीतही पाळण्याचा निर्णय घेतला.</a:t>
            </a:r>
          </a:p>
          <a:p>
            <a:r xmlns:a="http://schemas.openxmlformats.org/drawingml/2006/main">
              <a:rPr lang="mr" altLang="ko-KR" sz="3200">
                <a:solidFill>
                  <a:schemeClr val="tx1">
                    <a:lumMod val="65000"/>
                    <a:lumOff val="35000"/>
                  </a:schemeClr>
                </a:solidFill>
              </a:rPr>
              <a:t>मग, ते शाही अन्न खाणाऱ्या इतर कोणत्याही पुरुषांपेक्षा निरोगी आणि शहाणे झाले.</a:t>
            </a:r>
          </a:p>
          <a:p>
            <a:r xmlns:a="http://schemas.openxmlformats.org/drawingml/2006/main">
              <a:rPr lang="mr" altLang="ko-KR" sz="3200">
                <a:solidFill>
                  <a:schemeClr val="tx1">
                    <a:lumMod val="65000"/>
                    <a:lumOff val="35000"/>
                  </a:schemeClr>
                </a:solidFill>
              </a:rPr>
              <a:t>आपण कोणत्याही परिस्थितीत देवाची आज्ञा पाळली पाहिजे.</a:t>
            </a:r>
          </a:p>
          <a:p>
            <a:r xmlns:a="http://schemas.openxmlformats.org/drawingml/2006/main">
              <a:rPr lang="mr" altLang="ko-KR" sz="3200">
                <a:solidFill>
                  <a:schemeClr val="tx1">
                    <a:lumMod val="65000"/>
                    <a:lumOff val="35000"/>
                  </a:schemeClr>
                </a:solidFill>
              </a:rPr>
              <a:t>देवावर प्रेम करण्यापेक्षा काहीही महत्त्वाचे नाही.</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पृथ्वीवरील इतर सर्व राजांपेक्षा शलमोन राजा श्रीमंत आणि बुद्धीने श्रेष्ठ होता.</a:t>
            </a:r>
            <a:r xmlns:a="http://schemas.openxmlformats.org/drawingml/2006/main">
              <a:rPr lang="m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2 इतिहास 9:</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t>WHO</a:t>
            </a:r>
            <a:r xmlns:a="http://schemas.openxmlformats.org/drawingml/2006/main">
              <a:rPr lang="mr" altLang="en-US" sz="3200"/>
              <a:t> </a:t>
            </a:r>
            <a:r xmlns:a="http://schemas.openxmlformats.org/drawingml/2006/main">
              <a:rPr lang="mr" altLang="ko-KR" sz="3200"/>
              <a:t>आहे</a:t>
            </a:r>
            <a:r xmlns:a="http://schemas.openxmlformats.org/drawingml/2006/main">
              <a:rPr lang="mr" altLang="en-US" sz="3200"/>
              <a:t> </a:t>
            </a:r>
            <a:r xmlns:a="http://schemas.openxmlformats.org/drawingml/2006/main">
              <a:rPr lang="mr" altLang="ko-KR" sz="3200"/>
              <a:t>देवा?</a:t>
            </a:r>
            <a:r xmlns:a="http://schemas.openxmlformats.org/drawingml/2006/main">
              <a:rPr lang="m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rgbClr val="C00000"/>
                </a:solidFill>
              </a:rPr>
              <a:t>देव आहे..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देव हा एक आहे जो एकाच वेळी सर्व ठिकाणी असू शकतो (सर्वव्यापी). आणि तो सर्वशक्तिमान आहे.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प्रश्नमंजुषा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डॅनियल आणि त्याच्या तीन मित्रांनी राजाच्या जेवणाऐवजी कोणते अन्न खाल्ले?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① </a:t>
            </a:r>
            <a:r xmlns:a="http://schemas.openxmlformats.org/drawingml/2006/main">
              <a:rPr lang="mr" altLang="ko-KR" sz="2800">
                <a:solidFill>
                  <a:schemeClr val="tx1">
                    <a:lumMod val="65000"/>
                    <a:lumOff val="35000"/>
                  </a:schemeClr>
                </a:solidFill>
              </a:rPr>
              <a:t>पाणी आणि भाज्या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② </a:t>
            </a:r>
            <a:r xmlns:a="http://schemas.openxmlformats.org/drawingml/2006/main">
              <a:rPr lang="mr" altLang="ko-KR" sz="2800">
                <a:solidFill>
                  <a:schemeClr val="tx1">
                    <a:lumMod val="65000"/>
                    <a:lumOff val="35000"/>
                  </a:schemeClr>
                </a:solidFill>
              </a:rPr>
              <a:t>कुकी आणि कोक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③ </a:t>
            </a:r>
            <a:r xmlns:a="http://schemas.openxmlformats.org/drawingml/2006/main">
              <a:rPr lang="mr" altLang="ko-KR" sz="2800">
                <a:solidFill>
                  <a:schemeClr val="tx1">
                    <a:lumMod val="65000"/>
                    <a:lumOff val="35000"/>
                  </a:schemeClr>
                </a:solidFill>
              </a:rPr>
              <a:t>नूडल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④ </a:t>
            </a:r>
            <a:r xmlns:a="http://schemas.openxmlformats.org/drawingml/2006/main">
              <a:rPr lang="mr" altLang="ko-KR" sz="2800">
                <a:solidFill>
                  <a:schemeClr val="tx1">
                    <a:lumMod val="65000"/>
                    <a:lumOff val="35000"/>
                  </a:schemeClr>
                </a:solidFill>
              </a:rPr>
              <a:t>तांदूळ</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rgbClr val="FF0000"/>
                </a:solidFill>
              </a:rPr>
              <a:t>① </a:t>
            </a:r>
            <a:r xmlns:a="http://schemas.openxmlformats.org/drawingml/2006/main">
              <a:rPr lang="mr" altLang="ko-KR" sz="2800">
                <a:solidFill>
                  <a:srgbClr val="FF0000"/>
                </a:solidFill>
              </a:rPr>
              <a:t>पाणी आणि भाज्या</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पण डॅनियलने शाही अन्न आणि द्राक्षारसाने स्वतःला अशुद्ध न करण्याचा संकल्प केला आणि त्याने मुख्य अधिकार्‍याकडे अशा प्रकारे स्वतःला अशुद्ध न करण्याची परवानगी मागितली.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डॅनियल</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b="1">
                <a:solidFill>
                  <a:schemeClr val="tx1">
                    <a:lumMod val="50000"/>
                    <a:lumOff val="50000"/>
                  </a:schemeClr>
                </a:solidFill>
              </a:rPr>
              <a:t>क्रमांक 43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400"/>
              <a:t>सिंहाच्या डेनचा डॅनियल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राजाला खूप आनंद झाला आणि त्याने डॅनियलला गुहेतून बाहेर काढण्याची आज्ञा दिली. आणि जेव्हा दानीएलला गुहेतून बाहेर काढण्यात आले तेव्हा त्याच्यावर कोणतीही जखम आढळली नाही, कारण त्याचा त्याच्या देवावर विश्वास होता.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डॅनियल</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६:</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500">
                <a:solidFill>
                  <a:schemeClr val="tx1">
                    <a:lumMod val="65000"/>
                    <a:lumOff val="35000"/>
                  </a:schemeClr>
                </a:solidFill>
              </a:rPr>
              <a:t>बॅबिलोनमध्ये असे लोक होते जे डॅनियलचा द्वेष करत होते, ज्याला बंदिवासात आणले गेले आणि ते पंतप्रधान झाले. त्यांना डॅनियलला मारायचे होते.</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400">
                <a:solidFill>
                  <a:schemeClr val="tx1">
                    <a:lumMod val="65000"/>
                    <a:lumOff val="35000"/>
                  </a:schemeClr>
                </a:solidFill>
              </a:rPr>
              <a:t>''जो कोणी राजाशिवाय इतर कशालाही नतमस्तक होईल त्याला सिंहाच्या गुहेत टाकले जाईल!' हे माहीत असूनही डॅनियलने दिवसातून तीन वेळा प्रार्थना करणे थांबवले नाही.</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त्यामुळे शेवटी, डॅनियलला सिंहाच्या भयानक गुहेत फेकण्यात आले.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500">
                <a:solidFill>
                  <a:schemeClr val="tx1">
                    <a:lumMod val="65000"/>
                    <a:lumOff val="35000"/>
                  </a:schemeClr>
                </a:solidFill>
              </a:rPr>
              <a:t>राजा दुसऱ्या दिवशी पहाटे सिंहाच्या गुहेत आला आणि त्याने विचारले, 'डॅनियल! तुम्ही सुरक्षित आहात का?' खरं तर, राजाला डॅनियलवर खूप प्रेम असल्यामुळे त्याने मरू नये अशी त्याची इच्छा होती.</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600">
                <a:solidFill>
                  <a:schemeClr val="tx1">
                    <a:lumMod val="65000"/>
                    <a:lumOff val="35000"/>
                  </a:schemeClr>
                </a:solidFill>
              </a:rPr>
              <a:t>"देवाने माझे रक्षण करावे म्हणून मी ठीक आहे!" डॅनियलला दुखापत झाली नाही. राजाने दानीएलाच्या देवाची स्तुतीही केली.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राजा डेव्हिडनंतर शलमोन इस्राएलचा तिसरा राजा बनला.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solidFill>
                  <a:schemeClr val="tx1">
                    <a:lumMod val="65000"/>
                    <a:lumOff val="35000"/>
                  </a:schemeClr>
                </a:solidFill>
              </a:rPr>
              <a:t>डॅनियल, ज्याने मूर्तींना नमन केले नाही,</a:t>
            </a:r>
          </a:p>
          <a:p>
            <a:pPr xmlns:a="http://schemas.openxmlformats.org/drawingml/2006/main" algn="ctr"/>
            <a:r xmlns:a="http://schemas.openxmlformats.org/drawingml/2006/main">
              <a:rPr lang="mr" altLang="ko-KR" sz="3200">
                <a:solidFill>
                  <a:schemeClr val="tx1">
                    <a:lumMod val="65000"/>
                    <a:lumOff val="35000"/>
                  </a:schemeClr>
                </a:solidFill>
              </a:rPr>
              <a:t>शेवटी, त्याला सिंहाच्या गुहेत टाकण्यात आले, परंतु तो सुरक्षित होता.</a:t>
            </a:r>
          </a:p>
          <a:p>
            <a:pPr xmlns:a="http://schemas.openxmlformats.org/drawingml/2006/main" algn="ctr"/>
            <a:r xmlns:a="http://schemas.openxmlformats.org/drawingml/2006/main">
              <a:rPr lang="mr" altLang="ko-KR" sz="3200">
                <a:solidFill>
                  <a:schemeClr val="tx1">
                    <a:lumMod val="65000"/>
                    <a:lumOff val="35000"/>
                  </a:schemeClr>
                </a:solidFill>
              </a:rPr>
              <a:t>दानीएलच्या विश्‍वासामुळे बॅबिलोनी राजानेही देवाची स्तुती केली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r" altLang="ko-KR" sz="3200">
                <a:solidFill>
                  <a:schemeClr val="tx1">
                    <a:lumMod val="65000"/>
                    <a:lumOff val="35000"/>
                  </a:schemeClr>
                </a:solidFill>
              </a:rPr>
              <a:t>आपल्याला फक्त देवाची पूजा करायची आहे आणि</a:t>
            </a:r>
          </a:p>
          <a:p>
            <a:pPr xmlns:a="http://schemas.openxmlformats.org/drawingml/2006/main" algn="ctr"/>
            <a:r xmlns:a="http://schemas.openxmlformats.org/drawingml/2006/main">
              <a:rPr lang="mr" altLang="ko-KR" sz="3200">
                <a:solidFill>
                  <a:schemeClr val="tx1">
                    <a:lumMod val="65000"/>
                    <a:lumOff val="35000"/>
                  </a:schemeClr>
                </a:solidFill>
              </a:rPr>
              <a:t>आम्हांला विश्वास आहे की मूर्तीची सेवा करत नाही!</a:t>
            </a:r>
          </a:p>
          <a:p>
            <a:pPr xmlns:a="http://schemas.openxmlformats.org/drawingml/2006/main" algn="ctr"/>
            <a:r xmlns:a="http://schemas.openxmlformats.org/drawingml/2006/main">
              <a:rPr lang="mr" altLang="ko-KR" sz="3200">
                <a:solidFill>
                  <a:schemeClr val="tx1">
                    <a:lumMod val="65000"/>
                    <a:lumOff val="35000"/>
                  </a:schemeClr>
                </a:solidFill>
              </a:rPr>
              <a:t>अशा प्रकारच्या विश्वासामुळे इतर लोक देवावर विश्वास ठेवू शकतात.</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t>देव आहे?</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rgbClr val="C00000"/>
                </a:solidFill>
              </a:rPr>
              <a:t>देव एकच आहे..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देव एक विश्वासार्ह आहे</a:t>
            </a:r>
            <a:r xmlns:a="http://schemas.openxmlformats.org/drawingml/2006/main">
              <a:rPr lang="mr" altLang="en-US" sz="3600">
                <a:solidFill>
                  <a:schemeClr val="tx1">
                    <a:lumMod val="65000"/>
                    <a:lumOff val="35000"/>
                  </a:schemeClr>
                </a:solidFill>
              </a:rPr>
              <a:t> </a:t>
            </a:r>
            <a:r xmlns:a="http://schemas.openxmlformats.org/drawingml/2006/main">
              <a:rPr lang="mr" altLang="ko-KR" sz="3600">
                <a:solidFill>
                  <a:schemeClr val="tx1">
                    <a:lumMod val="65000"/>
                    <a:lumOff val="35000"/>
                  </a:schemeClr>
                </a:solidFill>
              </a:rPr>
              <a:t>जे त्याच्यावर खरोखर विश्वास ठेवतात आणि त्याची सेवा करतात त्यांना कोण वाचवू शकतो.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प्रश्नमंजुषा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का</a:t>
            </a:r>
            <a:r xmlns:a="http://schemas.openxmlformats.org/drawingml/2006/main">
              <a:rPr lang="mr" altLang="en-US" sz="3600">
                <a:solidFill>
                  <a:schemeClr val="tx1">
                    <a:lumMod val="65000"/>
                    <a:lumOff val="35000"/>
                  </a:schemeClr>
                </a:solidFill>
              </a:rPr>
              <a:t> </a:t>
            </a:r>
            <a:r xmlns:a="http://schemas.openxmlformats.org/drawingml/2006/main">
              <a:rPr lang="mr" altLang="ko-KR" sz="3600">
                <a:solidFill>
                  <a:schemeClr val="tx1">
                    <a:lumMod val="65000"/>
                    <a:lumOff val="35000"/>
                  </a:schemeClr>
                </a:solidFill>
              </a:rPr>
              <a:t>होते</a:t>
            </a:r>
            <a:r xmlns:a="http://schemas.openxmlformats.org/drawingml/2006/main">
              <a:rPr lang="mr" altLang="en-US" sz="3600">
                <a:solidFill>
                  <a:schemeClr val="tx1">
                    <a:lumMod val="65000"/>
                    <a:lumOff val="35000"/>
                  </a:schemeClr>
                </a:solidFill>
              </a:rPr>
              <a:t> </a:t>
            </a:r>
            <a:r xmlns:a="http://schemas.openxmlformats.org/drawingml/2006/main">
              <a:rPr lang="mr" altLang="ko-KR" sz="3600">
                <a:solidFill>
                  <a:schemeClr val="tx1">
                    <a:lumMod val="65000"/>
                    <a:lumOff val="35000"/>
                  </a:schemeClr>
                </a:solidFill>
              </a:rPr>
              <a:t>डॅनियल सिंहाच्या गुहेत फेकले?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① </a:t>
            </a:r>
            <a:r xmlns:a="http://schemas.openxmlformats.org/drawingml/2006/main">
              <a:rPr lang="mr" altLang="ko-KR" sz="2800">
                <a:solidFill>
                  <a:schemeClr val="tx1">
                    <a:lumMod val="65000"/>
                    <a:lumOff val="35000"/>
                  </a:schemeClr>
                </a:solidFill>
              </a:rPr>
              <a:t>कारण तो राजाशी खोटे बोलला.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② </a:t>
            </a:r>
            <a:r xmlns:a="http://schemas.openxmlformats.org/drawingml/2006/main">
              <a:rPr lang="mr" altLang="ko-KR" sz="2800">
                <a:solidFill>
                  <a:schemeClr val="tx1">
                    <a:lumMod val="65000"/>
                    <a:lumOff val="35000"/>
                  </a:schemeClr>
                </a:solidFill>
              </a:rPr>
              <a:t>कारण त्याने राजाच्या मूर्तीला नमस्कार केला नाही.</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③ </a:t>
            </a:r>
            <a:r xmlns:a="http://schemas.openxmlformats.org/drawingml/2006/main">
              <a:rPr lang="mr" altLang="ko-KR" sz="2800">
                <a:solidFill>
                  <a:schemeClr val="tx1">
                    <a:lumMod val="65000"/>
                    <a:lumOff val="35000"/>
                  </a:schemeClr>
                </a:solidFill>
              </a:rPr>
              <a:t>कारण तो राजाला मारणार होता.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④ </a:t>
            </a:r>
            <a:r xmlns:a="http://schemas.openxmlformats.org/drawingml/2006/main">
              <a:rPr lang="mr" altLang="ko-KR" sz="2800">
                <a:solidFill>
                  <a:schemeClr val="tx1">
                    <a:lumMod val="65000"/>
                    <a:lumOff val="35000"/>
                  </a:schemeClr>
                </a:solidFill>
              </a:rPr>
              <a:t>कारण त्याने देवाची चांगली पूजा केली नाही.</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rgbClr val="FF0000"/>
                </a:solidFill>
              </a:rPr>
              <a:t>② </a:t>
            </a:r>
            <a:r xmlns:a="http://schemas.openxmlformats.org/drawingml/2006/main">
              <a:rPr lang="mr" altLang="ko-KR" sz="2800">
                <a:solidFill>
                  <a:srgbClr val="FF0000"/>
                </a:solidFill>
              </a:rPr>
              <a:t>कारण त्याने राजाच्या मूर्तीला नमस्कार केला नाही.</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राजाला खूप आनंद झाला आणि त्याने डॅनियलला गुहेतून बाहेर काढण्याची आज्ञा दिली. आणि जेव्हा दानीएलला गुहेतून बाहेर काढण्यात आले तेव्हा त्याच्यावर कोणतीही जखम आढळली नाही, कारण त्याचा त्याच्या देवावर विश्वास होता.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डॅनियल</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६:</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b="1">
                <a:solidFill>
                  <a:schemeClr val="tx1">
                    <a:lumMod val="50000"/>
                    <a:lumOff val="50000"/>
                  </a:schemeClr>
                </a:solidFill>
              </a:rPr>
              <a:t>क्रमांक 44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400"/>
              <a:t>योना, जो मोठ्या माशाच्या आत होता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पण योनाला गिळण्यासाठी परमेश्वराने एक मोठा मासा दिला आणि योना तीन दिवस आणि तीन रात्री माशाच्या आत होता.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योना</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१:१७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500">
                <a:solidFill>
                  <a:schemeClr val="tx1">
                    <a:lumMod val="65000"/>
                    <a:lumOff val="35000"/>
                  </a:schemeClr>
                </a:solidFill>
              </a:rPr>
              <a:t>एके दिवशी देव योनाला दर्शन देऊन म्हणाला,</a:t>
            </a:r>
          </a:p>
          <a:p>
            <a:r xmlns:a="http://schemas.openxmlformats.org/drawingml/2006/main">
              <a:rPr lang="mr" altLang="ko-KR" sz="2500">
                <a:solidFill>
                  <a:schemeClr val="tx1">
                    <a:lumMod val="65000"/>
                    <a:lumOff val="35000"/>
                  </a:schemeClr>
                </a:solidFill>
              </a:rPr>
              <a:t>“निनवे या मोठ्या शहरात जा आणि त्याविरुद्ध प्रचार कर! मी त्यांना त्यांच्या दुष्टतेपासून वाचवीन.”</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योनाला देवाची आज्ञा पाळायची नव्हती. तो परदेशात गेला आणि देवापासून पळून जाण्यासाठी तारशीशला गेला.</a:t>
            </a:r>
            <a:r xmlns:a="http://schemas.openxmlformats.org/drawingml/2006/main">
              <a:rPr lang="mr"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400">
                <a:solidFill>
                  <a:schemeClr val="tx1">
                    <a:lumMod val="65000"/>
                    <a:lumOff val="35000"/>
                  </a:schemeClr>
                </a:solidFill>
              </a:rPr>
              <a:t>पण, देवाने एक मोठा वारा पाठवला आणि ते सर्व मरणार होते. खलाशांनी योनाला समुद्रात फेकून दिले. एक मोठा मासा आला आणि त्याला गिळंकृत केले.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योनाने माशाच्या आत 3 दिवस त्याच्या पापांचा पश्चात्ताप केला.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"माझ्या लोकांचे चांगले नेतृत्व करण्याची मला बुद्धी दे." शलमोनाने हे मागितल्याने देवाला आनंद झाला. म्हणून, शलमोनाने जे मागितले ते देवाने त्याला दिले.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400">
                <a:solidFill>
                  <a:schemeClr val="tx1">
                    <a:lumMod val="65000"/>
                    <a:lumOff val="35000"/>
                  </a:schemeClr>
                </a:solidFill>
              </a:rPr>
              <a:t>माशाने त्याला कोरड्या जमिनीवर उलट्या केल्या. तो निनवेला गेला आणि अनिच्छेने त्यांना देवाचा संदेश सांगितला.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500">
                <a:solidFill>
                  <a:schemeClr val="tx1">
                    <a:lumMod val="65000"/>
                    <a:lumOff val="35000"/>
                  </a:schemeClr>
                </a:solidFill>
              </a:rPr>
              <a:t>देवाचा इशारा ऐकून, निनवेवासीयांनी पश्चात्ताप केला आणि देवाची कृपा मागितली. देवाने निनवेच्या लोकांना क्षमा केली.</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solidFill>
                  <a:schemeClr val="tx1">
                    <a:lumMod val="65000"/>
                    <a:lumOff val="35000"/>
                  </a:schemeClr>
                </a:solidFill>
              </a:rPr>
              <a:t>योनाने देवाच्या वचनाची आज्ञा मोडली.</a:t>
            </a:r>
          </a:p>
          <a:p>
            <a:pPr xmlns:a="http://schemas.openxmlformats.org/drawingml/2006/main" algn="ctr"/>
            <a:r xmlns:a="http://schemas.openxmlformats.org/drawingml/2006/main">
              <a:rPr lang="mr" altLang="ko-KR" sz="3200">
                <a:solidFill>
                  <a:schemeClr val="tx1">
                    <a:lumMod val="65000"/>
                    <a:lumOff val="35000"/>
                  </a:schemeClr>
                </a:solidFill>
              </a:rPr>
              <a:t>पण देवाने योनाचा अवज्ञा करण्यासाठी वापर केला आणि शेवटी निनवेकरांना वाचवले.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r" altLang="ko-KR" sz="3200">
                <a:solidFill>
                  <a:schemeClr val="tx1">
                    <a:lumMod val="65000"/>
                    <a:lumOff val="35000"/>
                  </a:schemeClr>
                </a:solidFill>
              </a:rPr>
              <a:t>असे काही वेळा असतात जेव्हा देवाची इच्छा मला वाटते त्यापेक्षा वेगळी असते.</a:t>
            </a:r>
          </a:p>
          <a:p>
            <a:pPr xmlns:a="http://schemas.openxmlformats.org/drawingml/2006/main" algn="ctr"/>
            <a:r xmlns:a="http://schemas.openxmlformats.org/drawingml/2006/main">
              <a:rPr lang="mr" altLang="ko-KR" sz="3200">
                <a:solidFill>
                  <a:schemeClr val="tx1">
                    <a:lumMod val="65000"/>
                    <a:lumOff val="35000"/>
                  </a:schemeClr>
                </a:solidFill>
              </a:rPr>
              <a:t>पण देवाची इच्छा नेहमीच बरोबर असते.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r" altLang="ko-KR" sz="3200">
                <a:solidFill>
                  <a:schemeClr val="tx1">
                    <a:lumMod val="65000"/>
                    <a:lumOff val="35000"/>
                  </a:schemeClr>
                </a:solidFill>
              </a:rPr>
              <a:t>आपण नेहमी देवाच्या इच्छेचे पालन केले पाहिजे.</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t>देव कोण आहे?</a:t>
            </a:r>
            <a:r xmlns:a="http://schemas.openxmlformats.org/drawingml/2006/main">
              <a:rPr lang="m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rgbClr val="C00000"/>
                </a:solidFill>
              </a:rPr>
              <a:t>देव आहे..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जे त्यांच्या पापांबद्दल मनापासून पश्चात्ताप करतात आणि क्षमा मागतात त्यांना वाचवणारा देव आहे.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प्रश्नमंजुषा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योना 3 दिवस कोणाच्या पोटात होता?</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① </a:t>
            </a:r>
            <a:r xmlns:a="http://schemas.openxmlformats.org/drawingml/2006/main">
              <a:rPr lang="mr" altLang="ko-KR" sz="2800">
                <a:solidFill>
                  <a:schemeClr val="tx1">
                    <a:lumMod val="65000"/>
                    <a:lumOff val="35000"/>
                  </a:schemeClr>
                </a:solidFill>
              </a:rPr>
              <a:t>सिंह</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② </a:t>
            </a:r>
            <a:r xmlns:a="http://schemas.openxmlformats.org/drawingml/2006/main">
              <a:rPr lang="mr" altLang="ko-KR" sz="2800">
                <a:solidFill>
                  <a:schemeClr val="tx1">
                    <a:lumMod val="65000"/>
                    <a:lumOff val="35000"/>
                  </a:schemeClr>
                </a:solidFill>
              </a:rPr>
              <a:t>हत्ती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③ </a:t>
            </a:r>
            <a:r xmlns:a="http://schemas.openxmlformats.org/drawingml/2006/main">
              <a:rPr lang="mr" altLang="ko-KR" sz="2800">
                <a:solidFill>
                  <a:schemeClr val="tx1">
                    <a:lumMod val="65000"/>
                    <a:lumOff val="35000"/>
                  </a:schemeClr>
                </a:solidFill>
              </a:rPr>
              <a:t>कुत्रा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④ </a:t>
            </a:r>
            <a:r xmlns:a="http://schemas.openxmlformats.org/drawingml/2006/main">
              <a:rPr lang="mr" altLang="ko-KR" sz="2800">
                <a:solidFill>
                  <a:schemeClr val="tx1">
                    <a:lumMod val="65000"/>
                    <a:lumOff val="35000"/>
                  </a:schemeClr>
                </a:solidFill>
              </a:rPr>
              <a:t>मासे</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rgbClr val="FF0000"/>
                </a:solidFill>
              </a:rPr>
              <a:t>④ </a:t>
            </a:r>
            <a:r xmlns:a="http://schemas.openxmlformats.org/drawingml/2006/main">
              <a:rPr lang="mr" altLang="ko-KR" sz="2800">
                <a:solidFill>
                  <a:srgbClr val="FF0000"/>
                </a:solidFill>
              </a:rPr>
              <a:t>मासे</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पण योनाला गिळण्यासाठी परमेश्वराने एक मोठा मासा दिला आणि योना तीन दिवस आणि तीन रात्री माशाच्या आत होता.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योना</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१:१७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एके दिवशी दोन स्त्रिया एका लहान बाळाला घेऊन शलमोनकडे आल्या. राजापुढे बाळ हे तिचं बाळ आहे असा त्यांचा लळा होता.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राजा म्हणाला, "दोन स्त्रिया मूल हेच आपले मूल आहे असा आग्रह धरत असल्याने बाळाचे दोन तुकडे करा आणि अर्धे एकाला आणि अर्धे दुसऱ्याला द्या!"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एका स्त्रीला आपल्या मुलाबद्दल कळवळा आला. तेव्हा ती म्हणाली, “जिवंत बाळ तिला दे. त्याला मारू नकोस!” हे ऐकून शलमोनाने ठरवले की ती स्त्री त्याची खरी आई आहे. राजा म्हणाला, "बाळ तिला दे. ती खरी आई आहे!”</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600">
                <a:solidFill>
                  <a:schemeClr val="tx1">
                    <a:lumMod val="65000"/>
                    <a:lumOff val="35000"/>
                  </a:schemeClr>
                </a:solidFill>
              </a:rPr>
              <a:t>शलमोनाने संपत्ती किंवा सामर्थ्यासाठी नव्हे तर शहाणे हृदय मागितले</a:t>
            </a:r>
          </a:p>
          <a:p>
            <a:pPr xmlns:a="http://schemas.openxmlformats.org/drawingml/2006/main" algn="ctr"/>
            <a:r xmlns:a="http://schemas.openxmlformats.org/drawingml/2006/main">
              <a:rPr lang="mr" altLang="ko-KR" sz="3600">
                <a:solidFill>
                  <a:schemeClr val="tx1">
                    <a:lumMod val="65000"/>
                    <a:lumOff val="35000"/>
                  </a:schemeClr>
                </a:solidFill>
              </a:rPr>
              <a:t>त्याच्या देशावर राज्य करण्यासाठी.</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r" altLang="ko-KR" sz="3600">
                <a:solidFill>
                  <a:schemeClr val="tx1">
                    <a:lumMod val="65000"/>
                    <a:lumOff val="35000"/>
                  </a:schemeClr>
                </a:solidFill>
              </a:rPr>
              <a:t>केवळ स्वतःसाठीच नाही तर इतरांची सेवा करण्यासाठीही आपण देवाला प्रार्थना केली पाहिजे.</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r" altLang="ko-KR" sz="3600">
                <a:solidFill>
                  <a:schemeClr val="tx1">
                    <a:lumMod val="65000"/>
                    <a:lumOff val="35000"/>
                  </a:schemeClr>
                </a:solidFill>
              </a:rPr>
              <a:t>दाविदाने शौलाशी बोलणे संपवल्यानंतर, योनाथान दाविदाशी आत्म्याने एक झाला आणि त्याने त्याच्यावर स्वतःसारखे प्रेम केले.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r" altLang="ko-KR" sz="2800">
                <a:solidFill>
                  <a:schemeClr val="tx1">
                    <a:lumMod val="65000"/>
                    <a:lumOff val="35000"/>
                  </a:schemeClr>
                </a:solidFill>
              </a:rPr>
              <a:t>1 शमुवेल 18:</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t>देवा?</a:t>
            </a:r>
            <a:r xmlns:a="http://schemas.openxmlformats.org/drawingml/2006/main">
              <a:rPr lang="m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rgbClr val="C00000"/>
                </a:solidFill>
              </a:rPr>
              <a:t>देवा..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देव एक आहे जो आपल्याला बुद्धी देऊ शकतो जो आपण जगाकडून मिळवू शकत नाही.</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प्रश्नमंजुषा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शलमोनाने देवाकडे काय मागितले?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① </a:t>
            </a:r>
            <a:r xmlns:a="http://schemas.openxmlformats.org/drawingml/2006/main">
              <a:rPr lang="mr" altLang="ko-KR" sz="2800">
                <a:solidFill>
                  <a:schemeClr val="tx1">
                    <a:lumMod val="65000"/>
                    <a:lumOff val="35000"/>
                  </a:schemeClr>
                </a:solidFill>
              </a:rPr>
              <a:t>अन्न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② </a:t>
            </a:r>
            <a:r xmlns:a="http://schemas.openxmlformats.org/drawingml/2006/main">
              <a:rPr lang="mr" altLang="ko-KR" sz="2800">
                <a:solidFill>
                  <a:schemeClr val="tx1">
                    <a:lumMod val="65000"/>
                    <a:lumOff val="35000"/>
                  </a:schemeClr>
                </a:solidFill>
              </a:rPr>
              <a:t>संपत्ती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③ </a:t>
            </a:r>
            <a:r xmlns:a="http://schemas.openxmlformats.org/drawingml/2006/main">
              <a:rPr lang="mr" altLang="ko-KR" sz="2800">
                <a:solidFill>
                  <a:schemeClr val="tx1">
                    <a:lumMod val="65000"/>
                    <a:lumOff val="35000"/>
                  </a:schemeClr>
                </a:solidFill>
              </a:rPr>
              <a:t>आरोग्य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④ </a:t>
            </a:r>
            <a:r xmlns:a="http://schemas.openxmlformats.org/drawingml/2006/main">
              <a:rPr lang="mr" altLang="ko-KR" sz="2800">
                <a:solidFill>
                  <a:schemeClr val="tx1">
                    <a:lumMod val="65000"/>
                    <a:lumOff val="35000"/>
                  </a:schemeClr>
                </a:solidFill>
              </a:rPr>
              <a:t>शहाणपण</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rgbClr val="FF0000"/>
                </a:solidFill>
              </a:rPr>
              <a:t>④ </a:t>
            </a:r>
            <a:r xmlns:a="http://schemas.openxmlformats.org/drawingml/2006/main">
              <a:rPr lang="mr" altLang="ko-KR" sz="2800">
                <a:solidFill>
                  <a:srgbClr val="FF0000"/>
                </a:solidFill>
              </a:rPr>
              <a:t>शहाणपण</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पृथ्वीवरील इतर सर्व राजांपेक्षा शलमोन राजा श्रीमंत आणि बुद्धीने श्रेष्ठ होता.</a:t>
            </a:r>
            <a:r xmlns:a="http://schemas.openxmlformats.org/drawingml/2006/main">
              <a:rPr lang="m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2 इतिहास 9:</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b="1">
                <a:solidFill>
                  <a:schemeClr val="tx1">
                    <a:lumMod val="50000"/>
                    <a:lumOff val="50000"/>
                  </a:schemeClr>
                </a:solidFill>
              </a:rPr>
              <a:t>क्र. 33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400"/>
              <a:t>देवाच्या नावाचे मंदिर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शलमोनाने परमेश्वराच्या नावासाठी मंदिर आणि स्वतःसाठी एक राजवाडा बांधण्याची आज्ञा दिली.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२ इतिहास २:१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शलमोनला त्याचे वडील म्हणून देवाचे मंदिर बांधायचे होते, डेव्हिडने आदेश दिला.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म्हणून, त्यांनी कुशल सुतारांना मंदिरासाठी सर्वोत्तम झाडे आणण्याचे आदेश दिले.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त्याने मंदिरासाठी दगड तयार केले. त्यांनी कुशल कारागिरांना मोठे, भव्य आणि मजबूत दगड आणण्यास सांगितले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काही कारागिरांनी देवाचे मंदिर रंगीत कपडे आणि सोन्याच्या धाग्याने सजवले.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600">
                <a:solidFill>
                  <a:schemeClr val="tx1">
                    <a:lumMod val="65000"/>
                    <a:lumOff val="35000"/>
                  </a:schemeClr>
                </a:solidFill>
              </a:rPr>
              <a:t>देवाचे मंदिर पूर्ण झाल्यावर, शलमोन आणि सर्व इस्राएल लोकांनी मोठ्या आनंदाने देवाची उपासना केली.</a:t>
            </a:r>
            <a:r xmlns:a="http://schemas.openxmlformats.org/drawingml/2006/main">
              <a:rPr lang="mr" altLang="en-US" sz="2600">
                <a:solidFill>
                  <a:schemeClr val="tx1">
                    <a:lumMod val="65000"/>
                    <a:lumOff val="35000"/>
                  </a:schemeClr>
                </a:solidFill>
              </a:rPr>
              <a:t> </a:t>
            </a:r>
            <a:r xmlns:a="http://schemas.openxmlformats.org/drawingml/2006/main">
              <a:rPr lang="mr" altLang="ko-KR" sz="2600">
                <a:solidFill>
                  <a:schemeClr val="tx1">
                    <a:lumMod val="65000"/>
                    <a:lumOff val="35000"/>
                  </a:schemeClr>
                </a:solidFill>
              </a:rPr>
              <a:t>“हे प्रभू देवा! या आणि आमच्यावर राज्य करा!”</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mr" altLang="ko-KR" sz="2800">
                <a:solidFill>
                  <a:schemeClr val="tx1">
                    <a:lumMod val="65000"/>
                    <a:lumOff val="35000"/>
                  </a:schemeClr>
                </a:solidFill>
              </a:rPr>
              <a:t>दावीद राजवाड्यात राहू लागला. तो योनाथानला भेटला, जो शौल राजाचा मुलगा होता.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600">
                <a:solidFill>
                  <a:schemeClr val="tx1">
                    <a:lumMod val="65000"/>
                    <a:lumOff val="35000"/>
                  </a:schemeClr>
                </a:solidFill>
              </a:rPr>
              <a:t>शलमोन आणि त्याच्या लोकांनी प्रभू देवासाठी एक सुंदर मंदिर बांधून देवाप्रती असलेले त्यांचे हृदय दाखवले.</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r" altLang="ko-KR" sz="3600">
                <a:solidFill>
                  <a:schemeClr val="tx1">
                    <a:lumMod val="65000"/>
                    <a:lumOff val="35000"/>
                  </a:schemeClr>
                </a:solidFill>
              </a:rPr>
              <a:t>चर्च ही एक अशी जागा आहे जिथे आपण देवाला भेटतो आणि आपण आपले हृदय देवावरील प्रेम दाखवू शकतो.</a:t>
            </a:r>
          </a:p>
          <a:p>
            <a:pPr xmlns:a="http://schemas.openxmlformats.org/drawingml/2006/main" algn="ctr"/>
            <a:r xmlns:a="http://schemas.openxmlformats.org/drawingml/2006/main">
              <a:rPr lang="mr" altLang="ko-KR" sz="3600">
                <a:solidFill>
                  <a:schemeClr val="tx1">
                    <a:lumMod val="65000"/>
                    <a:lumOff val="35000"/>
                  </a:schemeClr>
                </a:solidFill>
              </a:rPr>
              <a:t>आपण आपल्या चर्चवर प्रेम केले पाहिजे.</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t>देवा?</a:t>
            </a:r>
            <a:r xmlns:a="http://schemas.openxmlformats.org/drawingml/2006/main">
              <a:rPr lang="m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rgbClr val="C00000"/>
                </a:solidFill>
              </a:rPr>
              <a:t>देवा..</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देव एक आहे जो उपासकांचा शोध घेतो आणि त्यांना आशीर्वाद देतो.</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mr" altLang="ko-KR" sz="4000">
                <a:solidFill>
                  <a:srgbClr val="FF0000"/>
                </a:solidFill>
              </a:rPr>
              <a:t>आजची प्रश्नमंजुषा</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r" altLang="en-US" sz="3600">
                <a:solidFill>
                  <a:schemeClr val="tx1">
                    <a:lumMod val="65000"/>
                    <a:lumOff val="35000"/>
                  </a:schemeClr>
                </a:solidFill>
              </a:rPr>
              <a:t>देवावरील प्रेम व्यक्त करण्यासाठी शलमोन आणि इस्राएल यांनी काय केले?</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r" altLang="en-US" sz="2800">
                <a:solidFill>
                  <a:schemeClr val="tx1">
                    <a:lumMod val="65000"/>
                    <a:lumOff val="35000"/>
                  </a:schemeClr>
                </a:solidFill>
              </a:rPr>
              <a:t>① </a:t>
            </a:r>
            <a:r xmlns:a="http://schemas.openxmlformats.org/drawingml/2006/main">
              <a:rPr lang="mr" altLang="en-US" sz="2800">
                <a:solidFill>
                  <a:schemeClr val="tx1">
                    <a:lumMod val="65000"/>
                    <a:lumOff val="35000"/>
                  </a:schemeClr>
                </a:solidFill>
              </a:rPr>
              <a:t>मूर्ती</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r" altLang="en-US" sz="2800">
                <a:solidFill>
                  <a:schemeClr val="tx1">
                    <a:lumMod val="65000"/>
                    <a:lumOff val="35000"/>
                  </a:schemeClr>
                </a:solidFill>
              </a:rPr>
              <a:t>② </a:t>
            </a:r>
            <a:r xmlns:a="http://schemas.openxmlformats.org/drawingml/2006/main">
              <a:rPr lang="mr" altLang="en-US" sz="2800">
                <a:solidFill>
                  <a:schemeClr val="tx1">
                    <a:lumMod val="65000"/>
                    <a:lumOff val="35000"/>
                  </a:schemeClr>
                </a:solidFill>
              </a:rPr>
              <a:t>राजवाडा</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r" altLang="en-US" sz="2800">
                <a:solidFill>
                  <a:schemeClr val="tx1">
                    <a:lumMod val="65000"/>
                    <a:lumOff val="35000"/>
                  </a:schemeClr>
                </a:solidFill>
              </a:rPr>
              <a:t>③ </a:t>
            </a:r>
            <a:r xmlns:a="http://schemas.openxmlformats.org/drawingml/2006/main">
              <a:rPr lang="mr" altLang="en-US" sz="2800">
                <a:solidFill>
                  <a:schemeClr val="tx1">
                    <a:lumMod val="65000"/>
                    <a:lumOff val="35000"/>
                  </a:schemeClr>
                </a:solidFill>
              </a:rPr>
              <a:t>शहर</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r" altLang="en-US" sz="2800">
                <a:solidFill>
                  <a:schemeClr val="tx1">
                    <a:lumMod val="65000"/>
                    <a:lumOff val="35000"/>
                  </a:schemeClr>
                </a:solidFill>
              </a:rPr>
              <a:t>④ </a:t>
            </a:r>
            <a:r xmlns:a="http://schemas.openxmlformats.org/drawingml/2006/main">
              <a:rPr lang="mr" altLang="en-US" sz="2800">
                <a:solidFill>
                  <a:schemeClr val="tx1">
                    <a:lumMod val="65000"/>
                    <a:lumOff val="35000"/>
                  </a:schemeClr>
                </a:solidFill>
              </a:rPr>
              <a:t>अभयारण्य</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r" altLang="en-US" sz="2800">
                <a:solidFill>
                  <a:srgbClr val="FF0000"/>
                </a:solidFill>
              </a:rPr>
              <a:t>④ </a:t>
            </a:r>
            <a:r xmlns:a="http://schemas.openxmlformats.org/drawingml/2006/main">
              <a:rPr lang="mr" altLang="en-US" sz="2800">
                <a:solidFill>
                  <a:srgbClr val="FF0000"/>
                </a:solidFill>
              </a:rPr>
              <a:t>अभयारण्य</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शलमोनाने परमेश्वराच्या नावासाठी मंदिर आणि स्वतःसाठी एक राजवाडा बांधण्याची आज्ञा दिली.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२ इतिहास २:१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b="1">
                <a:solidFill>
                  <a:schemeClr val="tx1">
                    <a:lumMod val="50000"/>
                    <a:lumOff val="50000"/>
                  </a:schemeClr>
                </a:solidFill>
              </a:rPr>
              <a:t>क्र. 34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400"/>
              <a:t>ब्रेड आणि मांस आणणारे कावळे</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t>तुम्ही नाल्यातून प्याल आणि मी कावळ्यांना तिथे तुम्हाला खायला दिले आहे.</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१ राजे</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१७:४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700">
                <a:solidFill>
                  <a:schemeClr val="tx1">
                    <a:lumMod val="65000"/>
                    <a:lumOff val="35000"/>
                  </a:schemeClr>
                </a:solidFill>
              </a:rPr>
              <a:t>अहाब नावाचा एक राजा होता जो देवासमोर खूप दुष्ट होता. एलीया संदेष्ट्याने अहाबला देवाचे वचन दिले.</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600">
                <a:solidFill>
                  <a:schemeClr val="tx1">
                    <a:lumMod val="65000"/>
                    <a:lumOff val="35000"/>
                  </a:schemeClr>
                </a:solidFill>
              </a:rPr>
              <a:t>“देशात पाऊस पडणार नाही!” तेव्हा अहाबने त्याला मारण्याचा प्रयत्न केला. देवाने त्याला अहाब राजापासून लपवून ठेवले.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एलीया देवाने सांगितलेल्या देशात पळून गेला.</a:t>
            </a:r>
          </a:p>
          <a:p>
            <a:r xmlns:a="http://schemas.openxmlformats.org/drawingml/2006/main">
              <a:rPr lang="mr" altLang="ko-KR" sz="2800">
                <a:solidFill>
                  <a:schemeClr val="tx1">
                    <a:lumMod val="65000"/>
                    <a:lumOff val="35000"/>
                  </a:schemeClr>
                </a:solidFill>
              </a:rPr>
              <a:t>पण, तिथे त्याला खायला मिळेना.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देवाने कावळ्यांना तिथे एलीयाला खायला घालण्याची आज्ञा दिली. सकाळी आणि संध्याकाळी कावळे त्याच्यासाठी भाकरी आणि मांस आणत आणि तो नाल्यातून प्यायला.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mr" altLang="ko-KR" sz="2800">
                <a:solidFill>
                  <a:schemeClr val="tx1">
                    <a:lumMod val="65000"/>
                    <a:lumOff val="35000"/>
                  </a:schemeClr>
                </a:solidFill>
              </a:rPr>
              <a:t>जोनाथनला डेव्हिड खूप आवडला. योनाथान दाविदाबरोबर आत्म्याने एक झाला.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एलीयाने आपला जीव धोक्यात घालून देवाच्या वचनाचे पालन केले आणि त्याला देवाच्या संरक्षणाचा अद्भुत अनुभव आला.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2800">
                <a:solidFill>
                  <a:schemeClr val="tx1">
                    <a:lumMod val="65000"/>
                    <a:lumOff val="35000"/>
                  </a:schemeClr>
                </a:solidFill>
              </a:rPr>
              <a:t>दुष्ट राजा, अहाबला देवाचे वचन पाळणे आवडत नव्हते. म्हणून, त्याने देवाचा संदेष्टा, एलीया ज्याने देवाचे वचन सांगितले होते, त्याला मारण्याचा प्रयत्न केला.</a:t>
            </a:r>
            <a:r xmlns:a="http://schemas.openxmlformats.org/drawingml/2006/main">
              <a:rPr lang="mr"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r" altLang="ko-KR" sz="2800">
                <a:solidFill>
                  <a:schemeClr val="tx1">
                    <a:lumMod val="65000"/>
                    <a:lumOff val="35000"/>
                  </a:schemeClr>
                </a:solidFill>
              </a:rPr>
              <a:t>पण, देवाने अप्रतिमपणे एलीयाचे संरक्षण केले आणि त्याची काळजी घेतली!</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r" altLang="ko-KR" sz="2800">
                <a:solidFill>
                  <a:schemeClr val="tx1">
                    <a:lumMod val="65000"/>
                    <a:lumOff val="35000"/>
                  </a:schemeClr>
                </a:solidFill>
              </a:rPr>
              <a:t>आपल्याला एलीयाप्रमाणे कोणत्याही परिस्थितीत देवाच्या वचनाचे पालन आणि घोषणा करावी लागेल.</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r" altLang="ko-KR" sz="2800">
                <a:solidFill>
                  <a:schemeClr val="tx1">
                    <a:lumMod val="65000"/>
                    <a:lumOff val="35000"/>
                  </a:schemeClr>
                </a:solidFill>
              </a:rPr>
              <a:t>देव नक्कीच आपले रक्षण करेल</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t>देव कोण आहे ?</a:t>
            </a:r>
            <a:r xmlns:a="http://schemas.openxmlformats.org/drawingml/2006/main">
              <a:rPr lang="m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rgbClr val="C00000"/>
                </a:solidFill>
              </a:rPr>
              <a:t>देव आहे..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देव असा आहे जो त्याच्या आज्ञा पाळणाऱ्यांची काळजी घेतो आणि त्याचे वचन पाळतो.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प्रश्नमंजुषा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एलीयाला खायला कोणी आणले?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① </a:t>
            </a:r>
            <a:r xmlns:a="http://schemas.openxmlformats.org/drawingml/2006/main">
              <a:rPr lang="mr" altLang="ko-KR" sz="2800">
                <a:solidFill>
                  <a:schemeClr val="tx1">
                    <a:lumMod val="65000"/>
                    <a:lumOff val="35000"/>
                  </a:schemeClr>
                </a:solidFill>
              </a:rPr>
              <a:t>घोडा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② </a:t>
            </a:r>
            <a:r xmlns:a="http://schemas.openxmlformats.org/drawingml/2006/main">
              <a:rPr lang="mr" altLang="ko-KR" sz="2800">
                <a:solidFill>
                  <a:schemeClr val="tx1">
                    <a:lumMod val="65000"/>
                    <a:lumOff val="35000"/>
                  </a:schemeClr>
                </a:solidFill>
              </a:rPr>
              <a:t>गरुड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③ </a:t>
            </a:r>
            <a:r xmlns:a="http://schemas.openxmlformats.org/drawingml/2006/main">
              <a:rPr lang="mr" altLang="ko-KR" sz="2800">
                <a:solidFill>
                  <a:schemeClr val="tx1">
                    <a:lumMod val="65000"/>
                    <a:lumOff val="35000"/>
                  </a:schemeClr>
                </a:solidFill>
              </a:rPr>
              <a:t>ड्रॅगन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④ </a:t>
            </a:r>
            <a:r xmlns:a="http://schemas.openxmlformats.org/drawingml/2006/main">
              <a:rPr lang="mr" altLang="ko-KR" sz="2800">
                <a:solidFill>
                  <a:schemeClr val="tx1">
                    <a:lumMod val="65000"/>
                    <a:lumOff val="35000"/>
                  </a:schemeClr>
                </a:solidFill>
              </a:rPr>
              <a:t>कावळा</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rgbClr val="FF0000"/>
                </a:solidFill>
              </a:rPr>
              <a:t>④ </a:t>
            </a:r>
            <a:r xmlns:a="http://schemas.openxmlformats.org/drawingml/2006/main">
              <a:rPr lang="mr" altLang="ko-KR" sz="2800">
                <a:solidFill>
                  <a:srgbClr val="FF0000"/>
                </a:solidFill>
              </a:rPr>
              <a:t>कावळा</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t>तुम्ही नाल्यातून प्याल आणि मी कावळ्यांना तिथे तुम्हाला खायला दिले आहे.</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१ राजे</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१७:४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b="1">
                <a:solidFill>
                  <a:schemeClr val="tx1">
                    <a:lumMod val="50000"/>
                    <a:lumOff val="50000"/>
                  </a:schemeClr>
                </a:solidFill>
              </a:rPr>
              <a:t>क्र. 35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400"/>
              <a:t>पीठ आणि तेल</a:t>
            </a:r>
          </a:p>
          <a:p>
            <a:pPr xmlns:a="http://schemas.openxmlformats.org/drawingml/2006/main" algn="ctr"/>
            <a:r xmlns:a="http://schemas.openxmlformats.org/drawingml/2006/main">
              <a:rPr lang="mr" altLang="ko-KR" sz="4400"/>
              <a:t>वापरले गेले नाही</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सिदोनच्या सारफथला लगेच जा आणि तिथेच राहा. मी त्या ठिकाणी एका विधवेला तुम्हांला अन्न पुरवण्याची आज्ञा दिली आहे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१ राजे</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१७:९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परमेश्वर देवाने सांगितल्याप्रमाणे इस्राएलमध्ये पाऊस पडला नाही. त्यामुळे लोकांना खायला अन्न नव्हते.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प्रभू देवाने एलीयाला सारफथ येथे राहणाऱ्या एका विधवेकडे पाठवले.</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एलीयाने तिला फक्त मूठभर पीठ आणि थोडे तेल घालून स्वतःसाठी भाकर बनवण्यास सांगितले.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mr" altLang="ko-KR" sz="2800">
                <a:solidFill>
                  <a:schemeClr val="tx1">
                    <a:lumMod val="65000"/>
                    <a:lumOff val="35000"/>
                  </a:schemeClr>
                </a:solidFill>
              </a:rPr>
              <a:t>योनाथानने दावीदाला स्वतःची तलवार आणि बाण दिले. याचा अर्थ त्याचा दावीदवर खरोखर विश्वास होता.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600">
                <a:solidFill>
                  <a:schemeClr val="tx1">
                    <a:lumMod val="65000"/>
                    <a:lumOff val="35000"/>
                  </a:schemeClr>
                </a:solidFill>
              </a:rPr>
              <a:t>एलीयाच्या म्हणण्यानुसार तिच्याकडे पुरेसे पीठ आणि तेल नसतानाही, तिने काही भाकर बनवून एलीयाला प्रथम दिली आणि स्वतःसाठी बनवली.</a:t>
            </a:r>
            <a:r xmlns:a="http://schemas.openxmlformats.org/drawingml/2006/main">
              <a:rPr lang="mr" altLang="en-US" sz="2600">
                <a:solidFill>
                  <a:schemeClr val="tx1">
                    <a:lumMod val="65000"/>
                    <a:lumOff val="35000"/>
                  </a:schemeClr>
                </a:solidFill>
              </a:rPr>
              <a:t> </a:t>
            </a:r>
            <a:r xmlns:a="http://schemas.openxmlformats.org/drawingml/2006/main">
              <a:rPr lang="mr" altLang="ko-KR" sz="2600">
                <a:solidFill>
                  <a:schemeClr val="tx1">
                    <a:lumMod val="65000"/>
                    <a:lumOff val="35000"/>
                  </a:schemeClr>
                </a:solidFill>
              </a:rPr>
              <a:t>मग आश्‍चर्य म्हणजे पिठाची बरणी आणि तेलाची भांडी</a:t>
            </a:r>
            <a:r xmlns:a="http://schemas.openxmlformats.org/drawingml/2006/main">
              <a:rPr lang="mr" altLang="en-US" sz="2600">
                <a:solidFill>
                  <a:schemeClr val="tx1">
                    <a:lumMod val="65000"/>
                    <a:lumOff val="35000"/>
                  </a:schemeClr>
                </a:solidFill>
              </a:rPr>
              <a:t> </a:t>
            </a:r>
            <a:r xmlns:a="http://schemas.openxmlformats.org/drawingml/2006/main">
              <a:rPr lang="mr" altLang="ko-KR" sz="2600">
                <a:solidFill>
                  <a:schemeClr val="tx1">
                    <a:lumMod val="65000"/>
                    <a:lumOff val="35000"/>
                  </a:schemeClr>
                </a:solidFill>
              </a:rPr>
              <a:t>वापरले नाही.</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600">
                <a:solidFill>
                  <a:schemeClr val="tx1">
                    <a:lumMod val="65000"/>
                    <a:lumOff val="35000"/>
                  </a:schemeClr>
                </a:solidFill>
              </a:rPr>
              <a:t>एके दिवशी तिचा मुलगा मरण पावला. पण प्रभू देवाने त्या मुलाचे आयुष्य त्याच्याकडे परत येऊ दिले आणि जगू दिले. तिने देवाला गौरव दिला.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solidFill>
                  <a:schemeClr val="tx1">
                    <a:lumMod val="65000"/>
                    <a:lumOff val="35000"/>
                  </a:schemeClr>
                </a:solidFill>
              </a:rPr>
              <a:t>विधवेने थोडे पीठ आणि तेल दिले</a:t>
            </a:r>
          </a:p>
          <a:p>
            <a:pPr xmlns:a="http://schemas.openxmlformats.org/drawingml/2006/main" algn="ctr"/>
            <a:r xmlns:a="http://schemas.openxmlformats.org/drawingml/2006/main">
              <a:rPr lang="mr" altLang="ko-KR" sz="3200">
                <a:solidFill>
                  <a:schemeClr val="tx1">
                    <a:lumMod val="65000"/>
                    <a:lumOff val="35000"/>
                  </a:schemeClr>
                </a:solidFill>
              </a:rPr>
              <a:t>देवाला.</a:t>
            </a:r>
            <a:r xmlns:a="http://schemas.openxmlformats.org/drawingml/2006/main">
              <a:rPr lang="mr"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mr" altLang="ko-KR" sz="3200">
                <a:solidFill>
                  <a:schemeClr val="tx1">
                    <a:lumMod val="65000"/>
                    <a:lumOff val="35000"/>
                  </a:schemeClr>
                </a:solidFill>
              </a:rPr>
              <a:t>मग, तिला खूप आशीर्वाद मिळाले</a:t>
            </a:r>
          </a:p>
          <a:p>
            <a:pPr xmlns:a="http://schemas.openxmlformats.org/drawingml/2006/main" algn="ctr"/>
            <a:r xmlns:a="http://schemas.openxmlformats.org/drawingml/2006/main">
              <a:rPr lang="mr" altLang="ko-KR" sz="3200">
                <a:solidFill>
                  <a:schemeClr val="tx1">
                    <a:lumMod val="65000"/>
                    <a:lumOff val="35000"/>
                  </a:schemeClr>
                </a:solidFill>
              </a:rPr>
              <a:t>कल्पनेच्या पलीकडे.</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r" altLang="ko-KR" sz="3200">
                <a:solidFill>
                  <a:schemeClr val="tx1">
                    <a:lumMod val="65000"/>
                    <a:lumOff val="35000"/>
                  </a:schemeClr>
                </a:solidFill>
              </a:rPr>
              <a:t>कधी कधी, असा क्षण येईल की आपल्याला देवाला काहीतरी महत्त्वाचे द्यावे लागेल.</a:t>
            </a:r>
          </a:p>
          <a:p>
            <a:pPr xmlns:a="http://schemas.openxmlformats.org/drawingml/2006/main" algn="ctr"/>
            <a:r xmlns:a="http://schemas.openxmlformats.org/drawingml/2006/main">
              <a:rPr lang="mr" altLang="ko-KR" sz="3200">
                <a:solidFill>
                  <a:schemeClr val="tx1">
                    <a:lumMod val="65000"/>
                    <a:lumOff val="35000"/>
                  </a:schemeClr>
                </a:solidFill>
              </a:rPr>
              <a:t>मग, या अर्पण आणि त्यागातून देव आपल्याला खूप आशीर्वाद देतो.</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t>देव कोण आहे?</a:t>
            </a:r>
            <a:r xmlns:a="http://schemas.openxmlformats.org/drawingml/2006/main">
              <a:rPr lang="m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rgbClr val="C00000"/>
                </a:solidFill>
              </a:rPr>
              <a:t>देव आहे..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देव एक आहे जो आपल्याला अन्न, कपडे, घर इत्यादी सर्व गोष्टी पुरवतो.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प्रश्नमंजुषा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200">
                <a:solidFill>
                  <a:schemeClr val="tx1">
                    <a:lumMod val="65000"/>
                    <a:lumOff val="35000"/>
                  </a:schemeClr>
                </a:solidFill>
              </a:rPr>
              <a:t>देवाने एलीयाला कोणाकडे जाण्यास सांगितले??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① </a:t>
            </a:r>
            <a:r xmlns:a="http://schemas.openxmlformats.org/drawingml/2006/main">
              <a:rPr lang="mr" altLang="ko-KR" sz="2800">
                <a:solidFill>
                  <a:schemeClr val="tx1">
                    <a:lumMod val="65000"/>
                    <a:lumOff val="35000"/>
                  </a:schemeClr>
                </a:solidFill>
              </a:rPr>
              <a:t>राजा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② </a:t>
            </a:r>
            <a:r xmlns:a="http://schemas.openxmlformats.org/drawingml/2006/main">
              <a:rPr lang="mr" altLang="ko-KR" sz="2800">
                <a:solidFill>
                  <a:schemeClr val="tx1">
                    <a:lumMod val="65000"/>
                    <a:lumOff val="35000"/>
                  </a:schemeClr>
                </a:solidFill>
              </a:rPr>
              <a:t>पुजारी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③ </a:t>
            </a:r>
            <a:r xmlns:a="http://schemas.openxmlformats.org/drawingml/2006/main">
              <a:rPr lang="mr" altLang="ko-KR" sz="2800">
                <a:solidFill>
                  <a:schemeClr val="tx1">
                    <a:lumMod val="65000"/>
                    <a:lumOff val="35000"/>
                  </a:schemeClr>
                </a:solidFill>
              </a:rPr>
              <a:t>विधवा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④ </a:t>
            </a:r>
            <a:r xmlns:a="http://schemas.openxmlformats.org/drawingml/2006/main">
              <a:rPr lang="mr" altLang="ko-KR" sz="2800">
                <a:solidFill>
                  <a:schemeClr val="tx1">
                    <a:lumMod val="65000"/>
                    <a:lumOff val="35000"/>
                  </a:schemeClr>
                </a:solidFill>
              </a:rPr>
              <a:t>सामान्य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rgbClr val="FF0000"/>
                </a:solidFill>
              </a:rPr>
              <a:t>③ </a:t>
            </a:r>
            <a:r xmlns:a="http://schemas.openxmlformats.org/drawingml/2006/main">
              <a:rPr lang="mr" altLang="ko-KR" sz="2800">
                <a:solidFill>
                  <a:srgbClr val="FF0000"/>
                </a:solidFill>
              </a:rPr>
              <a:t>विधवा</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सिदोनच्या सारफथला लगेच जा आणि तिथेच राहा. मी त्या ठिकाणी एका विधवेला तुम्हांला अन्न पुरवण्याची आज्ञा दिली आहे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१ राजे</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१७:९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mr" altLang="ko-KR" b="1">
                <a:solidFill>
                  <a:schemeClr val="tx1">
                    <a:lumMod val="50000"/>
                    <a:lumOff val="50000"/>
                  </a:schemeClr>
                </a:solidFill>
              </a:rPr>
              <a:t>क्र. 36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mr" altLang="ko-KR" sz="4400"/>
              <a:t>स्वर्गातून अग्नि खाली पडला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r" altLang="ko-KR" sz="3600">
                <a:solidFill>
                  <a:schemeClr val="tx1">
                    <a:lumMod val="65000"/>
                    <a:lumOff val="35000"/>
                  </a:schemeClr>
                </a:solidFill>
              </a:rPr>
              <a:t>मग परमेश्वराचा अग्नी पडला आणि त्याने यज्ञ, लाकूड, दगड आणि माती जाळून टाकली आणि खंदकातील पाणी देखील चाटले.</a:t>
            </a:r>
            <a:r xmlns:a="http://schemas.openxmlformats.org/drawingml/2006/main">
              <a:rPr lang="m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r" altLang="ko-KR" sz="2800">
                <a:solidFill>
                  <a:schemeClr val="tx1">
                    <a:lumMod val="65000"/>
                    <a:lumOff val="35000"/>
                  </a:schemeClr>
                </a:solidFill>
              </a:rPr>
              <a:t>१ राजे</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१८:३८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mr" altLang="ko-KR" sz="2800">
                <a:solidFill>
                  <a:schemeClr val="tx1">
                    <a:lumMod val="65000"/>
                    <a:lumOff val="35000"/>
                  </a:schemeClr>
                </a:solidFill>
              </a:rPr>
              <a:t>देवाने एलीयाला इस्राएलचा दुष्ट राजा अहाब याच्याकडे पाठवले. "तुम्हाला खरा देव कोण आहे हे कळेल!"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mr" altLang="ko-KR" sz="2800">
                <a:solidFill>
                  <a:schemeClr val="tx1">
                    <a:lumMod val="65000"/>
                    <a:lumOff val="35000"/>
                  </a:schemeClr>
                </a:solidFill>
              </a:rPr>
              <a:t>एलीयाने मूर्तिपूजकांच्या 850 खोट्या संदेष्ट्यांविरुद्ध लढा दिला आहे. "अग्नीने उत्तर देणारा देव खरा देव आहे!"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mr" altLang="ko-KR" sz="2800">
                <a:solidFill>
                  <a:schemeClr val="tx1">
                    <a:lumMod val="65000"/>
                    <a:lumOff val="35000"/>
                  </a:schemeClr>
                </a:solidFill>
              </a:rPr>
              <a:t>योनाथानने आपले मौल्यवान कपडे दावीदाला दिले. यावरून जोनाथनची डेव्हिडशी असलेली घट्ट मैत्री दिसून आली.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mr" altLang="ko-KR" sz="2800">
                <a:solidFill>
                  <a:schemeClr val="tx1">
                    <a:lumMod val="65000"/>
                    <a:lumOff val="35000"/>
                  </a:schemeClr>
                </a:solidFill>
              </a:rPr>
              <a:t>850 संदेष्ट्यांनी त्यांच्या देवाचे नाव घेतले आणि अल्टरभोवती नाचले परंतु आगीचा प्रतिसाद मिळाला नाही.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mr" altLang="ko-KR" sz="2800">
                <a:solidFill>
                  <a:schemeClr val="tx1">
                    <a:lumMod val="65000"/>
                    <a:lumOff val="35000"/>
                  </a:schemeClr>
                </a:solidFill>
              </a:rPr>
              <a:t>एलीयाची पाळी होती. एलीयाने स्वर्गाकडे प्रार्थना केली. त्यानंतर, देवाचा अग्नी पडला आणि त्या वेदीवरचा यज्ञ जळून खाक झाला.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mr" altLang="ko-KR" sz="2600">
                <a:solidFill>
                  <a:schemeClr val="tx1">
                    <a:lumMod val="65000"/>
                    <a:lumOff val="35000"/>
                  </a:schemeClr>
                </a:solidFill>
              </a:rPr>
              <a:t>“यहोवा हाच खरा देव आहे!” इस्राएल लोकांनी त्यांच्या पापांचा पश्चात्ताप केला आणि देवाला गौरव दिला.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mr" altLang="ko-KR" sz="3200">
                <a:solidFill>
                  <a:schemeClr val="tx1">
                    <a:lumMod val="65000"/>
                    <a:lumOff val="35000"/>
                  </a:schemeClr>
                </a:solidFill>
              </a:rPr>
              <a:t>खोटे देव काहीही करू शकत नाहीत.</a:t>
            </a:r>
          </a:p>
          <a:p>
            <a:pPr xmlns:a="http://schemas.openxmlformats.org/drawingml/2006/main" algn="ctr"/>
            <a:r xmlns:a="http://schemas.openxmlformats.org/drawingml/2006/main">
              <a:rPr lang="mr" altLang="ko-KR" sz="3200">
                <a:solidFill>
                  <a:schemeClr val="tx1">
                    <a:lumMod val="65000"/>
                    <a:lumOff val="35000"/>
                  </a:schemeClr>
                </a:solidFill>
              </a:rPr>
              <a:t>च्या साठी</a:t>
            </a:r>
            <a:r xmlns:a="http://schemas.openxmlformats.org/drawingml/2006/main">
              <a:rPr lang="mr" altLang="en-US" sz="3200">
                <a:solidFill>
                  <a:schemeClr val="tx1">
                    <a:lumMod val="65000"/>
                    <a:lumOff val="35000"/>
                  </a:schemeClr>
                </a:solidFill>
              </a:rPr>
              <a:t> </a:t>
            </a:r>
            <a:r xmlns:a="http://schemas.openxmlformats.org/drawingml/2006/main">
              <a:rPr lang="mr" altLang="ko-KR" sz="3200">
                <a:solidFill>
                  <a:schemeClr val="tx1">
                    <a:lumMod val="65000"/>
                    <a:lumOff val="35000"/>
                  </a:schemeClr>
                </a:solidFill>
              </a:rPr>
              <a:t>ते</a:t>
            </a:r>
            <a:r xmlns:a="http://schemas.openxmlformats.org/drawingml/2006/main">
              <a:rPr lang="mr" altLang="en-US" sz="3200">
                <a:solidFill>
                  <a:schemeClr val="tx1">
                    <a:lumMod val="65000"/>
                    <a:lumOff val="35000"/>
                  </a:schemeClr>
                </a:solidFill>
              </a:rPr>
              <a:t> </a:t>
            </a:r>
            <a:r xmlns:a="http://schemas.openxmlformats.org/drawingml/2006/main">
              <a:rPr lang="mr" altLang="ko-KR" sz="3200">
                <a:solidFill>
                  <a:schemeClr val="tx1">
                    <a:lumMod val="65000"/>
                    <a:lumOff val="35000"/>
                  </a:schemeClr>
                </a:solidFill>
              </a:rPr>
              <a:t>होते</a:t>
            </a:r>
            <a:r xmlns:a="http://schemas.openxmlformats.org/drawingml/2006/main">
              <a:rPr lang="mr" altLang="en-US" sz="3200">
                <a:solidFill>
                  <a:schemeClr val="tx1">
                    <a:lumMod val="65000"/>
                    <a:lumOff val="35000"/>
                  </a:schemeClr>
                </a:solidFill>
              </a:rPr>
              <a:t> </a:t>
            </a:r>
            <a:r xmlns:a="http://schemas.openxmlformats.org/drawingml/2006/main">
              <a:rPr lang="mr" altLang="ko-KR" sz="3200">
                <a:solidFill>
                  <a:schemeClr val="tx1">
                    <a:lumMod val="65000"/>
                    <a:lumOff val="35000"/>
                  </a:schemeClr>
                </a:solidFill>
              </a:rPr>
              <a:t>नाही</a:t>
            </a:r>
            <a:r xmlns:a="http://schemas.openxmlformats.org/drawingml/2006/main">
              <a:rPr lang="mr" altLang="en-US" sz="3200">
                <a:solidFill>
                  <a:schemeClr val="tx1">
                    <a:lumMod val="65000"/>
                    <a:lumOff val="35000"/>
                  </a:schemeClr>
                </a:solidFill>
              </a:rPr>
              <a:t> </a:t>
            </a:r>
            <a:r xmlns:a="http://schemas.openxmlformats.org/drawingml/2006/main">
              <a:rPr lang="mr" altLang="ko-KR" sz="3200">
                <a:solidFill>
                  <a:schemeClr val="tx1">
                    <a:lumMod val="65000"/>
                    <a:lumOff val="35000"/>
                  </a:schemeClr>
                </a:solidFill>
              </a:rPr>
              <a:t>शक्ती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r" altLang="ko-KR" sz="3200">
                <a:solidFill>
                  <a:schemeClr val="tx1">
                    <a:lumMod val="65000"/>
                    <a:lumOff val="35000"/>
                  </a:schemeClr>
                </a:solidFill>
              </a:rPr>
              <a:t>देव सर्वशक्तिमान आहे.</a:t>
            </a:r>
          </a:p>
          <a:p>
            <a:pPr xmlns:a="http://schemas.openxmlformats.org/drawingml/2006/main" algn="ctr"/>
            <a:r xmlns:a="http://schemas.openxmlformats.org/drawingml/2006/main">
              <a:rPr lang="mr" altLang="ko-KR" sz="3200">
                <a:solidFill>
                  <a:schemeClr val="tx1">
                    <a:lumMod val="65000"/>
                    <a:lumOff val="35000"/>
                  </a:schemeClr>
                </a:solidFill>
              </a:rPr>
              <a:t>जेव्हा आपण त्याच्यावर विश्वास ठेवतो आणि त्याच्यावर विश्वास ठेवतो तेव्हा आपण त्याचे आश्चर्यकारक चमत्कार अनुभवू शकतो.</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mr" altLang="ko-KR" sz="3200"/>
              <a:t>देव कोण आहे?</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r" altLang="ko-KR" sz="3600">
                <a:solidFill>
                  <a:srgbClr val="C00000"/>
                </a:solidFill>
              </a:rPr>
              <a:t>देव आहे..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mr" altLang="ko-KR" sz="3600">
                <a:solidFill>
                  <a:schemeClr val="tx1">
                    <a:lumMod val="65000"/>
                    <a:lumOff val="35000"/>
                  </a:schemeClr>
                </a:solidFill>
              </a:rPr>
              <a:t>तो खरा आणि जिवंत आणि कार्य करणारा देव आहे जो खोट्या मूर्तींपेक्षा वेगळा आहे.</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r" altLang="ko-KR" sz="4000">
                <a:solidFill>
                  <a:srgbClr val="FF0000"/>
                </a:solidFill>
              </a:rPr>
              <a:t>आजची प्रश्नमंजुषा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mr" altLang="ko-KR" sz="3200">
                <a:solidFill>
                  <a:schemeClr val="tx1">
                    <a:lumMod val="65000"/>
                    <a:lumOff val="35000"/>
                  </a:schemeClr>
                </a:solidFill>
              </a:rPr>
              <a:t>एलीयाने प्रार्थना केली तेव्हा स्वर्गातून काय खाली पडले?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r" altLang="en-US" sz="2800">
                <a:solidFill>
                  <a:schemeClr val="tx1">
                    <a:lumMod val="65000"/>
                    <a:lumOff val="35000"/>
                  </a:schemeClr>
                </a:solidFill>
              </a:rPr>
              <a:t>① </a:t>
            </a:r>
            <a:r xmlns:a="http://schemas.openxmlformats.org/drawingml/2006/main">
              <a:rPr lang="mr" altLang="ko-KR" sz="2800">
                <a:solidFill>
                  <a:schemeClr val="tx1">
                    <a:lumMod val="65000"/>
                    <a:lumOff val="35000"/>
                  </a:schemeClr>
                </a:solidFill>
              </a:rPr>
              <a:t>बर्फ</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r" altLang="en-US" sz="2800">
                <a:solidFill>
                  <a:schemeClr val="tx1">
                    <a:lumMod val="65000"/>
                    <a:lumOff val="35000"/>
                  </a:schemeClr>
                </a:solidFill>
              </a:rPr>
              <a:t>② </a:t>
            </a:r>
            <a:r xmlns:a="http://schemas.openxmlformats.org/drawingml/2006/main">
              <a:rPr lang="mr" altLang="ko-KR" sz="2800">
                <a:solidFill>
                  <a:schemeClr val="tx1">
                    <a:lumMod val="65000"/>
                    <a:lumOff val="35000"/>
                  </a:schemeClr>
                </a:solidFill>
              </a:rPr>
              <a:t>पाऊस</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r" altLang="en-US" sz="2800">
                <a:solidFill>
                  <a:schemeClr val="tx1">
                    <a:lumMod val="65000"/>
                    <a:lumOff val="35000"/>
                  </a:schemeClr>
                </a:solidFill>
              </a:rPr>
              <a:t>③ </a:t>
            </a:r>
            <a:r xmlns:a="http://schemas.openxmlformats.org/drawingml/2006/main">
              <a:rPr lang="mr" altLang="ko-KR" sz="2800">
                <a:solidFill>
                  <a:schemeClr val="tx1">
                    <a:lumMod val="65000"/>
                    <a:lumOff val="35000"/>
                  </a:schemeClr>
                </a:solidFill>
              </a:rPr>
              <a:t>दगड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r" altLang="en-US" sz="2800">
                <a:solidFill>
                  <a:schemeClr val="tx1">
                    <a:lumMod val="65000"/>
                    <a:lumOff val="35000"/>
                  </a:schemeClr>
                </a:solidFill>
              </a:rPr>
              <a:t>④ </a:t>
            </a:r>
            <a:r xmlns:a="http://schemas.openxmlformats.org/drawingml/2006/main">
              <a:rPr lang="mr" altLang="ko-KR" sz="2800">
                <a:solidFill>
                  <a:schemeClr val="tx1">
                    <a:lumMod val="65000"/>
                    <a:lumOff val="35000"/>
                  </a:schemeClr>
                </a:solidFill>
              </a:rPr>
              <a:t>आग</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mr" altLang="en-US" sz="2800">
                <a:solidFill>
                  <a:srgbClr val="FF0000"/>
                </a:solidFill>
              </a:rPr>
              <a:t>④ </a:t>
            </a:r>
            <a:r xmlns:a="http://schemas.openxmlformats.org/drawingml/2006/main">
              <a:rPr lang="mr" altLang="ko-KR" sz="2800">
                <a:solidFill>
                  <a:srgbClr val="FF0000"/>
                </a:solidFill>
              </a:rPr>
              <a:t>आग</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r" altLang="ko-KR" sz="3600">
                <a:solidFill>
                  <a:schemeClr val="tx1">
                    <a:lumMod val="65000"/>
                    <a:lumOff val="35000"/>
                  </a:schemeClr>
                </a:solidFill>
              </a:rPr>
              <a:t>मग परमेश्वराचा अग्नी पडला आणि त्याने यज्ञ, लाकूड, दगड आणि माती जाळून टाकली आणि खंदकातील पाणी देखील चाटले.</a:t>
            </a:r>
            <a:r xmlns:a="http://schemas.openxmlformats.org/drawingml/2006/main">
              <a:rPr lang="m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r" altLang="ko-KR" sz="2800">
                <a:solidFill>
                  <a:schemeClr val="tx1">
                    <a:lumMod val="65000"/>
                    <a:lumOff val="35000"/>
                  </a:schemeClr>
                </a:solidFill>
              </a:rPr>
              <a:t>१ राजे</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१८:३८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b="1">
                <a:solidFill>
                  <a:schemeClr val="tx1">
                    <a:lumMod val="50000"/>
                    <a:lumOff val="50000"/>
                  </a:schemeClr>
                </a:solidFill>
              </a:rPr>
              <a:t>नाही. 37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400"/>
              <a:t>नामान कुष्ठरोग बरा झाला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तेव्हा देवाच्या माणसाने सांगितल्याप्रमाणे त्याने खाली जाऊन सात वेळा यार्देन नदीत बुडवून घेतले आणि त्याचे शरीर पूर्ववत झाले आणि लहान मुलासारखे शुद्ध झाले.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२ राजे ५:१४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400">
                <a:solidFill>
                  <a:schemeClr val="tx1">
                    <a:lumMod val="65000"/>
                    <a:lumOff val="35000"/>
                  </a:schemeClr>
                </a:solidFill>
              </a:rPr>
              <a:t>नामान हा अरामच्या राजाच्या सैन्याचा सेनापती होता, पण त्याला कुष्ठरोग झाला होता. तो अलीशाकडे गेला जो इस्राएलचा संदेष्टा होता.</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mr" altLang="ko-KR" sz="2600">
                <a:solidFill>
                  <a:schemeClr val="tx1">
                    <a:lumMod val="65000"/>
                    <a:lumOff val="35000"/>
                  </a:schemeClr>
                </a:solidFill>
              </a:rPr>
              <a:t>शौल राजाने त्याला ठार मारण्याचा प्रयत्न केल्यामुळे दावीद अनेक वेळा धोकादायक परिस्थितीत होता. तथापि, जोनाथनच्या मदतीने तो त्या धोक्यांमधून सुटू शकला.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अलीशा त्याला भेटला नाही, पण फक्त म्हणाला, “जा, यार्देन नदीत सात वेळा आंघोळ कर.”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अलीशाच्या शब्दाचा नामानला राग आला. पण त्याचे सेवक त्याला म्हणाले, “कृपया नदीवर जा आणि तुझे शरीर बुडवा.”</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अलीशा आणि त्याच्या सेवकांनी सांगितल्याप्रमाणे नामानने सात वेळा यार्देन नदीत बुडविले.</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500">
                <a:solidFill>
                  <a:schemeClr val="tx1">
                    <a:lumMod val="65000"/>
                    <a:lumOff val="35000"/>
                  </a:schemeClr>
                </a:solidFill>
              </a:rPr>
              <a:t>मग, आश्चर्याची गोष्ट म्हणजे, त्याचे मांस पुनर्संचयित झाले आणि शुद्ध झाले.</a:t>
            </a:r>
          </a:p>
          <a:p>
            <a:r xmlns:a="http://schemas.openxmlformats.org/drawingml/2006/main">
              <a:rPr lang="mr" altLang="ko-KR" sz="2500">
                <a:solidFill>
                  <a:schemeClr val="tx1">
                    <a:lumMod val="65000"/>
                    <a:lumOff val="35000"/>
                  </a:schemeClr>
                </a:solidFill>
              </a:rPr>
              <a:t>नामान अलीशाकडे परत गेला आणि त्याने देवाचे गौरव केले.</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solidFill>
                  <a:schemeClr val="tx1">
                    <a:lumMod val="65000"/>
                    <a:lumOff val="35000"/>
                  </a:schemeClr>
                </a:solidFill>
              </a:rPr>
              <a:t>जेव्हा नामानने अलीशा ऐकला जो देवाचा माणूस होता आणि त्याचे वचन पाळले तेव्हा त्याला त्याच्या कुष्ठरोगापासून शुद्ध होण्याचा आशीर्वाद मिळाला.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r" altLang="ko-KR" sz="3200">
                <a:solidFill>
                  <a:schemeClr val="tx1">
                    <a:lumMod val="65000"/>
                    <a:lumOff val="35000"/>
                  </a:schemeClr>
                </a:solidFill>
              </a:rPr>
              <a:t>स्वतःच्या इच्छेने जगू नये,</a:t>
            </a:r>
          </a:p>
          <a:p>
            <a:pPr xmlns:a="http://schemas.openxmlformats.org/drawingml/2006/main" algn="ctr"/>
            <a:r xmlns:a="http://schemas.openxmlformats.org/drawingml/2006/main">
              <a:rPr lang="mr" altLang="ko-KR" sz="3200">
                <a:solidFill>
                  <a:schemeClr val="tx1">
                    <a:lumMod val="65000"/>
                    <a:lumOff val="35000"/>
                  </a:schemeClr>
                </a:solidFill>
              </a:rPr>
              <a:t>पण देवाच्या इच्छेने.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r" altLang="ko-KR" sz="3200">
                <a:solidFill>
                  <a:schemeClr val="tx1">
                    <a:lumMod val="65000"/>
                    <a:lumOff val="35000"/>
                  </a:schemeClr>
                </a:solidFill>
              </a:rPr>
              <a:t>जेव्हा आपण जगतो आणि देवाच्या वचनाचे पालन करतो,</a:t>
            </a:r>
          </a:p>
          <a:p>
            <a:pPr xmlns:a="http://schemas.openxmlformats.org/drawingml/2006/main" algn="ctr"/>
            <a:r xmlns:a="http://schemas.openxmlformats.org/drawingml/2006/main">
              <a:rPr lang="mr" altLang="ko-KR" sz="3200">
                <a:solidFill>
                  <a:schemeClr val="tx1">
                    <a:lumMod val="65000"/>
                    <a:lumOff val="35000"/>
                  </a:schemeClr>
                </a:solidFill>
              </a:rPr>
              <a:t>आपण भरपूर आशीर्वादाने आशीर्वादित होऊ शकतो जे देव आपल्याला प्रदान करू शकतो.</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solidFill>
                  <a:srgbClr val="FF0000"/>
                </a:solidFill>
              </a:rPr>
              <a:t>देवा?</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rgbClr val="C00000"/>
                </a:solidFill>
              </a:rPr>
              <a:t>देव आहे..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सर्व रोग बरे करणारा देव आहे. तो सर्वशक्तिमान देव आहे जो आपल्याला बरे करू शकतो.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प्रश्नमंजुषा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नामाने किती वेळा जॉर्डन नदीत स्वतःला बुडवले?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① </a:t>
            </a:r>
            <a:r xmlns:a="http://schemas.openxmlformats.org/drawingml/2006/main">
              <a:rPr lang="mr" altLang="ko-KR" sz="2800">
                <a:solidFill>
                  <a:schemeClr val="tx1">
                    <a:lumMod val="65000"/>
                    <a:lumOff val="35000"/>
                  </a:schemeClr>
                </a:solidFill>
              </a:rPr>
              <a:t>तीन वेळा</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② </a:t>
            </a:r>
            <a:r xmlns:a="http://schemas.openxmlformats.org/drawingml/2006/main">
              <a:rPr lang="mr" altLang="ko-KR" sz="2800">
                <a:solidFill>
                  <a:schemeClr val="tx1">
                    <a:lumMod val="65000"/>
                    <a:lumOff val="35000"/>
                  </a:schemeClr>
                </a:solidFill>
              </a:rPr>
              <a:t>एकदा</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③ </a:t>
            </a:r>
            <a:r xmlns:a="http://schemas.openxmlformats.org/drawingml/2006/main">
              <a:rPr lang="mr" altLang="ko-KR" sz="2800">
                <a:solidFill>
                  <a:schemeClr val="tx1">
                    <a:lumMod val="65000"/>
                    <a:lumOff val="35000"/>
                  </a:schemeClr>
                </a:solidFill>
              </a:rPr>
              <a:t>पाच वेळा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④ </a:t>
            </a:r>
            <a:r xmlns:a="http://schemas.openxmlformats.org/drawingml/2006/main">
              <a:rPr lang="mr" altLang="ko-KR" sz="2800">
                <a:solidFill>
                  <a:schemeClr val="tx1">
                    <a:lumMod val="65000"/>
                    <a:lumOff val="35000"/>
                  </a:schemeClr>
                </a:solidFill>
              </a:rPr>
              <a:t>सात</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वेळा</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rgbClr val="FF0000"/>
                </a:solidFill>
              </a:rPr>
              <a:t>④ </a:t>
            </a:r>
            <a:r xmlns:a="http://schemas.openxmlformats.org/drawingml/2006/main">
              <a:rPr lang="mr" altLang="ko-KR" sz="2800">
                <a:solidFill>
                  <a:srgbClr val="FF0000"/>
                </a:solidFill>
              </a:rPr>
              <a:t>सात वेळा</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तेव्हा देवाच्या माणसाने सांगितल्याप्रमाणे त्याने खाली जाऊन सात वेळा यार्देन नदीत बुडवून घेतले आणि त्याचे शरीर पूर्ववत झाले आणि लहान मुलासारखे शुद्ध झाले.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२ राजे ५:१४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b="1">
                <a:solidFill>
                  <a:schemeClr val="tx1">
                    <a:lumMod val="50000"/>
                    <a:lumOff val="50000"/>
                  </a:schemeClr>
                </a:solidFill>
              </a:rPr>
              <a:t>क्र. 38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400"/>
              <a:t>देवाच्या मंदिराची दुरुस्ती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bg1">
                    <a:lumMod val="50000"/>
                  </a:schemeClr>
                </a:solidFill>
              </a:rPr>
              <a:t>म्हणून राजा योआशने पुजारी यहोयादा आणि इतर याजकांना बोलावून त्यांना विचारले, "तुम्ही मंदिराचे नुकसान का दुरुस्त करत नाही? तुमच्या खजिनदारांकडून आणखी पैसे घेऊ नका, तर मंदिराच्या दुरुस्तीसाठी द्या."</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2 राजे</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१२:७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mr" altLang="ko-KR" sz="3200">
                <a:solidFill>
                  <a:schemeClr val="tx1">
                    <a:lumMod val="65000"/>
                    <a:lumOff val="35000"/>
                  </a:schemeClr>
                </a:solidFill>
              </a:rPr>
              <a:t>जोनाथनने त्याची स्वार्थी इच्छा निवडली नाही, तर त्याचा मित्र डेव्हिड निवडला.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r" altLang="ko-KR" sz="3200">
                <a:solidFill>
                  <a:schemeClr val="tx1">
                    <a:lumMod val="65000"/>
                    <a:lumOff val="35000"/>
                  </a:schemeClr>
                </a:solidFill>
              </a:rPr>
              <a:t>जोनाथन प्रमाणे,</a:t>
            </a:r>
          </a:p>
          <a:p>
            <a:pPr xmlns:a="http://schemas.openxmlformats.org/drawingml/2006/main" algn="ctr"/>
            <a:r xmlns:a="http://schemas.openxmlformats.org/drawingml/2006/main">
              <a:rPr lang="mr" altLang="ko-KR" sz="3200">
                <a:solidFill>
                  <a:schemeClr val="tx1">
                    <a:lumMod val="65000"/>
                    <a:lumOff val="35000"/>
                  </a:schemeClr>
                </a:solidFill>
              </a:rPr>
              <a:t>चला आपल्या मित्रासाठी चांगले मित्र बनूया.</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err="1">
                <a:solidFill>
                  <a:schemeClr val="tx1">
                    <a:lumMod val="65000"/>
                    <a:lumOff val="35000"/>
                  </a:schemeClr>
                </a:solidFill>
              </a:rPr>
              <a:t>यहूदाचा राजा योआश याच्या मनात देवाच्या मंदिराची दुरुस्ती करायची होती, जी खराब झाली होती.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मात्र, मंदिराच्या दुरुस्तीसाठी बजेट पुरेसे नव्हते. योआशने देवाच्या मंदिराच्या दुरुस्तीसाठी अर्पण घेण्याचे ठरवले.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देवावर मनापासून प्रेम करणाऱ्या लोकांनी मंदिराच्या दुरुस्तीसाठी पैसे देऊ केले.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मंदिर दुरुस्तीसाठी जमा झालेले पैसे कामगारांना दिले आणि त्यांनी पूर्ण प्रामाणिकपणे मंदिराची दुरुस्ती केली.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“व्वा! किती सुंदर मंदिर आहे ते!” देव प्रसन्न होईल या विचाराने योआशला आनंद झाला.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600" err="1">
                <a:solidFill>
                  <a:schemeClr val="tx1">
                    <a:lumMod val="65000"/>
                    <a:lumOff val="35000"/>
                  </a:schemeClr>
                </a:solidFill>
              </a:rPr>
              <a:t>योआश देवाच्या मंदिराला मौल्यवान जागा मानत असे, जेथे लोक देवाची उपासना करतात.</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r" altLang="ko-KR" sz="3600">
                <a:solidFill>
                  <a:schemeClr val="tx1">
                    <a:lumMod val="65000"/>
                    <a:lumOff val="35000"/>
                  </a:schemeClr>
                </a:solidFill>
              </a:rPr>
              <a:t>चर्च हे स्थान आहे जेव्हा आपण त्याची उपासना करतो तेव्हा देव उपस्थित असतो.</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r" altLang="ko-KR" sz="3600">
                <a:solidFill>
                  <a:schemeClr val="tx1">
                    <a:lumMod val="65000"/>
                    <a:lumOff val="35000"/>
                  </a:schemeClr>
                </a:solidFill>
              </a:rPr>
              <a:t>म्हणून, आपण चर्चवर प्रेम केले पाहिजे आणि त्याचा खूप मौल्यवान विचार केला पाहिजे.</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solidFill>
                  <a:srgbClr val="FF0000"/>
                </a:solidFill>
              </a:rPr>
              <a:t>देवा?</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rgbClr val="C00000"/>
                </a:solidFill>
              </a:rPr>
              <a:t>देव आहे...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देव आपल्यापैकी प्रत्येकाला त्याचे पवित्र मंदिर म्हणून स्थापित करतो.</a:t>
            </a:r>
          </a:p>
          <a:p>
            <a:endParaRPr lang="en-US" altLang="ko-KR" sz="3600">
              <a:solidFill>
                <a:schemeClr val="tx1">
                  <a:lumMod val="65000"/>
                  <a:lumOff val="35000"/>
                </a:schemeClr>
              </a:solidFill>
            </a:endParaRPr>
          </a:p>
          <a:p>
            <a:r xmlns:a="http://schemas.openxmlformats.org/drawingml/2006/main">
              <a:rPr lang="mr" altLang="ko-KR" sz="3600">
                <a:solidFill>
                  <a:schemeClr val="tx1">
                    <a:lumMod val="65000"/>
                    <a:lumOff val="35000"/>
                  </a:schemeClr>
                </a:solidFill>
              </a:rPr>
              <a:t>जे त्याची उपासना करतात त्यांना देव भेटतो.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प्रश्नमंजुषा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योआशने काय दुरुस्त करण्याचा निर्णय घेतला?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① </a:t>
            </a:r>
            <a:r xmlns:a="http://schemas.openxmlformats.org/drawingml/2006/main">
              <a:rPr lang="mr" altLang="ko-KR" sz="2800">
                <a:solidFill>
                  <a:schemeClr val="tx1">
                    <a:lumMod val="65000"/>
                    <a:lumOff val="35000"/>
                  </a:schemeClr>
                </a:solidFill>
              </a:rPr>
              <a:t>राजवाडा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② </a:t>
            </a:r>
            <a:r xmlns:a="http://schemas.openxmlformats.org/drawingml/2006/main">
              <a:rPr lang="mr" altLang="ko-KR" sz="2800">
                <a:solidFill>
                  <a:schemeClr val="tx1">
                    <a:lumMod val="65000"/>
                    <a:lumOff val="35000"/>
                  </a:schemeClr>
                </a:solidFill>
              </a:rPr>
              <a:t>त्याचे</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खोली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③ </a:t>
            </a:r>
            <a:r xmlns:a="http://schemas.openxmlformats.org/drawingml/2006/main">
              <a:rPr lang="mr" altLang="ko-KR" sz="2800">
                <a:solidFill>
                  <a:schemeClr val="tx1">
                    <a:lumMod val="65000"/>
                    <a:lumOff val="35000"/>
                  </a:schemeClr>
                </a:solidFill>
              </a:rPr>
              <a:t>शाळा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④ </a:t>
            </a:r>
            <a:r xmlns:a="http://schemas.openxmlformats.org/drawingml/2006/main">
              <a:rPr lang="mr" altLang="ko-KR" sz="2800">
                <a:solidFill>
                  <a:schemeClr val="tx1">
                    <a:lumMod val="65000"/>
                    <a:lumOff val="35000"/>
                  </a:schemeClr>
                </a:solidFill>
              </a:rPr>
              <a:t>पवित्र मंदिर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rgbClr val="FF0000"/>
                </a:solidFill>
              </a:rPr>
              <a:t>④ </a:t>
            </a:r>
            <a:r xmlns:a="http://schemas.openxmlformats.org/drawingml/2006/main">
              <a:rPr lang="mr" altLang="ko-KR" sz="2800">
                <a:solidFill>
                  <a:srgbClr val="FF0000"/>
                </a:solidFill>
              </a:rPr>
              <a:t>पवित्र मंदिर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bg1">
                    <a:lumMod val="50000"/>
                  </a:schemeClr>
                </a:solidFill>
              </a:rPr>
              <a:t>म्हणून राजा योआशने पुजारी यहोयादा आणि इतर याजकांना बोलावून त्यांना विचारले, "तुम्ही मंदिराचे नुकसान का दुरुस्त करत नाही? तुमच्या खजिनदारांकडून आणखी पैसे घेऊ नका, तर मंदिराच्या दुरुस्तीसाठी द्या."</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2 राजे</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१२:७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b="1">
                <a:solidFill>
                  <a:schemeClr val="tx1">
                    <a:lumMod val="50000"/>
                    <a:lumOff val="50000"/>
                  </a:schemeClr>
                </a:solidFill>
              </a:rPr>
              <a:t>क्र. 39 देवाचे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600"/>
              <a:t>नेहेम्या, ज्याने जेरुसलेमची भिंत पुन्हा बांधली</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mr" altLang="ko-KR" sz="3200"/>
              <a:t>देवा?</a:t>
            </a:r>
            <a:r xmlns:a="http://schemas.openxmlformats.org/drawingml/2006/main">
              <a:rPr lang="m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r" altLang="ko-KR" sz="3600">
                <a:solidFill>
                  <a:srgbClr val="C00000"/>
                </a:solidFill>
              </a:rPr>
              <a:t>देवा..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mr" altLang="ko-KR" sz="3600">
                <a:solidFill>
                  <a:schemeClr val="tx1">
                    <a:lumMod val="65000"/>
                    <a:lumOff val="35000"/>
                  </a:schemeClr>
                </a:solidFill>
              </a:rPr>
              <a:t>तोच आपल्याला चांगले मित्र देतो.</a:t>
            </a:r>
          </a:p>
          <a:p>
            <a:endParaRPr lang="en-US" altLang="ko-KR" sz="3600">
              <a:solidFill>
                <a:schemeClr val="tx1">
                  <a:lumMod val="65000"/>
                  <a:lumOff val="35000"/>
                </a:schemeClr>
              </a:solidFill>
            </a:endParaRPr>
          </a:p>
          <a:p>
            <a:r xmlns:a="http://schemas.openxmlformats.org/drawingml/2006/main">
              <a:rPr lang="mr" altLang="ko-KR" sz="3600">
                <a:solidFill>
                  <a:schemeClr val="tx1">
                    <a:lumMod val="65000"/>
                    <a:lumOff val="35000"/>
                  </a:schemeClr>
                </a:solidFill>
              </a:rPr>
              <a:t>आम्हाला चांगले मित्र दिल्याबद्दल देवाचे आभार माना!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bg1">
                    <a:lumMod val="50000"/>
                  </a:schemeClr>
                </a:solidFill>
              </a:rPr>
              <a:t>मी राजाला उत्तर दिले, "जर राजाला आवडले असेल आणि तुमच्या सेवकावर त्याची कृपादृष्टी असेल, तर त्याने मला यहूदामधील जेथे माझ्या पूर्वजांचे दफन केले आहे तेथे पाठवावे म्हणजे मी ते पुन्हा बांधू शकेन."</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नेहेम्या</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२:५</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पर्शियन राजाने राजाचा प्यालेदार नेहेम्या याला उध्वस्त झालेले शहर आणि किल्ला पुन्हा बांधण्याची परवानगी दिली.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नेहेम्या</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पुष्कळ इस्रायली लोकांसोबत जेरुसलेमला परत आले आणि त्यांच्यासोबत जेरुसलेमची भिंत पुन्हा बांधली.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600">
                <a:solidFill>
                  <a:schemeClr val="tx1">
                    <a:lumMod val="65000"/>
                    <a:lumOff val="35000"/>
                  </a:schemeClr>
                </a:solidFill>
              </a:rPr>
              <a:t>तथापि, इस्राएलींचे पुनरुज्जीवन नापसंत करणाऱ्या इतर जमातींमुळे त्यांना त्रास झाला. शिवाय, अनेक इस्रायली लोकांनी तक्रारींचा वर्षाव केला.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नहेम्याने देवाकडे मदत मागितली. देवाने त्याला काम करण्याची शक्ती आणि धैर्य दिले.</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2800">
                <a:solidFill>
                  <a:schemeClr val="tx1">
                    <a:lumMod val="65000"/>
                    <a:lumOff val="35000"/>
                  </a:schemeClr>
                </a:solidFill>
              </a:rPr>
              <a:t>शेवटी, नेहेम्याने इस्राएली लोकांसोबत जेरुसलेमची भिंत पुनर्बांधणी पूर्ण केली. भिंतीचे काम पूर्ण केल्यानंतर, त्याने आणि त्याच्या लोकांनी आनंदाने देवाची उपासना केली.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600">
                <a:solidFill>
                  <a:schemeClr val="tx1">
                    <a:lumMod val="65000"/>
                    <a:lumOff val="35000"/>
                  </a:schemeClr>
                </a:solidFill>
              </a:rPr>
              <a:t>नेहेम्याने देवाच्या साहाय्याने भिंतीची पुनर्बांधणी पूर्ण केली तरीही तेथे अनेक अडथळे आले.</a:t>
            </a:r>
          </a:p>
          <a:p>
            <a:pPr xmlns:a="http://schemas.openxmlformats.org/drawingml/2006/main" algn="ctr"/>
            <a:r xmlns:a="http://schemas.openxmlformats.org/drawingml/2006/main">
              <a:rPr lang="mr" altLang="ko-KR" sz="3600">
                <a:solidFill>
                  <a:schemeClr val="tx1">
                    <a:lumMod val="65000"/>
                    <a:lumOff val="35000"/>
                  </a:schemeClr>
                </a:solidFill>
              </a:rPr>
              <a:t>जेव्हा आपण देवाचे कार्य करतो तेव्हा आपल्याला कठीण परिस्थितींचा सामना करावा लागतो.</a:t>
            </a:r>
          </a:p>
          <a:p>
            <a:pPr xmlns:a="http://schemas.openxmlformats.org/drawingml/2006/main" algn="ctr"/>
            <a:r xmlns:a="http://schemas.openxmlformats.org/drawingml/2006/main">
              <a:rPr lang="mr" altLang="ko-KR" sz="3600">
                <a:solidFill>
                  <a:schemeClr val="tx1">
                    <a:lumMod val="65000"/>
                    <a:lumOff val="35000"/>
                  </a:schemeClr>
                </a:solidFill>
              </a:rPr>
              <a:t>तथापि, जर देव आपल्याबरोबर असेल आणि आपण त्याच्याबरोबर असू तर आपण त्या सर्व अडचणींवर मात करू शकतो.</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3200"/>
              <a:t>देवा?</a:t>
            </a:r>
            <a:r xmlns:a="http://schemas.openxmlformats.org/drawingml/2006/main">
              <a:rPr lang="m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rgbClr val="C00000"/>
                </a:solidFill>
              </a:rPr>
              <a:t>देव आहे..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जेव्हा आपण प्रार्थना करतो आणि कठीण परिस्थितीत मदत मागतो तेव्हा देव आपल्याला मदत करतो आणि शक्ती आणि धैर्य देतो.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प्रश्नमंजुषा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tx1">
                    <a:lumMod val="65000"/>
                    <a:lumOff val="35000"/>
                  </a:schemeClr>
                </a:solidFill>
              </a:rPr>
              <a:t>नहेम्या आपल्या गावी का परतला?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① </a:t>
            </a:r>
            <a:r xmlns:a="http://schemas.openxmlformats.org/drawingml/2006/main">
              <a:rPr lang="mr" altLang="ko-KR" sz="2800">
                <a:solidFill>
                  <a:schemeClr val="tx1">
                    <a:lumMod val="65000"/>
                    <a:lumOff val="35000"/>
                  </a:schemeClr>
                </a:solidFill>
              </a:rPr>
              <a:t>प्रवास करण्यासाठी..</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② </a:t>
            </a:r>
            <a:r xmlns:a="http://schemas.openxmlformats.org/drawingml/2006/main">
              <a:rPr lang="mr" altLang="ko-KR" sz="2800">
                <a:solidFill>
                  <a:schemeClr val="tx1">
                    <a:lumMod val="65000"/>
                    <a:lumOff val="35000"/>
                  </a:schemeClr>
                </a:solidFill>
              </a:rPr>
              <a:t>शाळेत जाण्यासाठी..</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③ </a:t>
            </a:r>
            <a:r xmlns:a="http://schemas.openxmlformats.org/drawingml/2006/main">
              <a:rPr lang="mr" altLang="ko-KR" sz="2800">
                <a:solidFill>
                  <a:schemeClr val="tx1">
                    <a:lumMod val="65000"/>
                    <a:lumOff val="35000"/>
                  </a:schemeClr>
                </a:solidFill>
              </a:rPr>
              <a:t>पूजा करणे..</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chemeClr val="tx1">
                    <a:lumMod val="65000"/>
                    <a:lumOff val="35000"/>
                  </a:schemeClr>
                </a:solidFill>
              </a:rPr>
              <a:t>④ </a:t>
            </a:r>
            <a:r xmlns:a="http://schemas.openxmlformats.org/drawingml/2006/main">
              <a:rPr lang="mr" altLang="ko-KR" sz="2800">
                <a:solidFill>
                  <a:schemeClr val="tx1">
                    <a:lumMod val="65000"/>
                    <a:lumOff val="35000"/>
                  </a:schemeClr>
                </a:solidFill>
              </a:rPr>
              <a:t>जेरुसलेमची भिंत पुन्हा बांधण्यासाठी..</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en-US" sz="2800">
                <a:solidFill>
                  <a:srgbClr val="FF0000"/>
                </a:solidFill>
              </a:rPr>
              <a:t>④ </a:t>
            </a:r>
            <a:r xmlns:a="http://schemas.openxmlformats.org/drawingml/2006/main">
              <a:rPr lang="mr" altLang="ko-KR" sz="2800">
                <a:solidFill>
                  <a:srgbClr val="FF0000"/>
                </a:solidFill>
              </a:rPr>
              <a:t>जेरुसलेमची भिंत पुन्हा बांधण्यासाठी..</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r" altLang="ko-KR" sz="4000">
                <a:solidFill>
                  <a:srgbClr val="FF0000"/>
                </a:solidFill>
              </a:rPr>
              <a:t>आजचा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r" altLang="ko-KR" sz="3600">
                <a:solidFill>
                  <a:schemeClr val="bg1">
                    <a:lumMod val="50000"/>
                  </a:schemeClr>
                </a:solidFill>
              </a:rPr>
              <a:t>मी राजाला उत्तर दिले, "जर राजाला आवडले असेल आणि तुमच्या सेवकावर त्याची कृपादृष्टी असेल, तर त्याने मला यहूदामधील जेथे माझ्या पूर्वजांचे दफन केले आहे तेथे पाठवावे म्हणजे मी ते पुन्हा बांधू शकेन."</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r" altLang="ko-KR" sz="2800">
                <a:solidFill>
                  <a:schemeClr val="tx1">
                    <a:lumMod val="65000"/>
                    <a:lumOff val="35000"/>
                  </a:schemeClr>
                </a:solidFill>
              </a:rPr>
              <a:t>नेहेम्या</a:t>
            </a:r>
            <a:r xmlns:a="http://schemas.openxmlformats.org/drawingml/2006/main">
              <a:rPr lang="mr" altLang="en-US" sz="2800">
                <a:solidFill>
                  <a:schemeClr val="tx1">
                    <a:lumMod val="65000"/>
                    <a:lumOff val="35000"/>
                  </a:schemeClr>
                </a:solidFill>
              </a:rPr>
              <a:t> </a:t>
            </a:r>
            <a:r xmlns:a="http://schemas.openxmlformats.org/drawingml/2006/main">
              <a:rPr lang="mr" altLang="ko-KR" sz="2800">
                <a:solidFill>
                  <a:schemeClr val="tx1">
                    <a:lumMod val="65000"/>
                    <a:lumOff val="35000"/>
                  </a:schemeClr>
                </a:solidFill>
              </a:rPr>
              <a:t>२:५</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