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ne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१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को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e" altLang="ko-KR" sz="4400"/>
              <a:t>भगवान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4400"/>
              <a:t>बनाइएको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4400"/>
              <a:t>संसार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सुरुमा परमेश्वरले सृष्टि गर्नुभयो</a:t>
            </a:r>
          </a:p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आकाश र पृथ्वी।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इसहाककी पत्नी रिबेकाले जुम्ल्याहा बच्चा जन्माइन्। पहिलो छोराको नाउँ एसाव र दोस्रोको नाउँ याकूब थियो।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एसावलाई शिकार गर्न मन पर्यो। त्यसैले उनलाई बाहिरी गतिविधि मनपर्थ्यो। तर, याकूब शान्त मानिस थिए, घरमै बस्थे।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दिन, याकूबले स्ट्यु पकाउँदै गर्दा, एसाव शिकार गरेर भोकै घर फर्के।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"मलाई अलिकति स्ट्यु दिनुहोस्!", "पहिले मलाई तपाईंको जन्मसिद्ध अधिकार बेच्नुहोस्। त्यसपछि म तिमीलाई केही दिनेछु।” एसाव यति भोकाएका थिए कि तिनले एक कचौरा रातो स्टूको लागि आफ्नो जन्मसिद्ध अधिकार बेचे।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अन्ततः, याकूबले आशिष् पाउन आफ्नो बुबालाई धोका दिए। अन्तमा, उहाँले आशीर्वाद प्राप्त गर्नुभयो। यी सबै कुराहरू परमेश्‍वरको आज्ञाद्वारा भएका हुन्।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rgbClr val="ff0000"/>
                </a:solidFill>
              </a:rPr>
              <a:t>आजको पाठ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आध्यात्मिक आशिष् पाउनुभन्दा भोकको समस्या समाधान गर्नु महत्त्वपूर्ण छ भनी एसावले सोचे।</a:t>
            </a:r>
            <a:r xmlns:a="http://schemas.openxmlformats.org/drawingml/2006/main">
              <a:rPr lang="n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अन्तमा,</a:t>
            </a:r>
            <a:r xmlns:a="http://schemas.openxmlformats.org/drawingml/2006/main">
              <a:rPr lang="n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</a:t>
            </a:r>
            <a:r xmlns:a="http://schemas.openxmlformats.org/drawingml/2006/main">
              <a:rPr lang="n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बन्यो</a:t>
            </a:r>
            <a:r xmlns:a="http://schemas.openxmlformats.org/drawingml/2006/main">
              <a:rPr lang="n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</a:t>
            </a:r>
            <a:r xmlns:a="http://schemas.openxmlformats.org/drawingml/2006/main">
              <a:rPr lang="n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इस्राएलीहरूको पुर्खा।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तपाईलाई के बढी महत्त्वपूर्ण लाग्छ?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भगवानका सन्तान हुन पाउने आशीर्वादलाई कुनै पनि कुराको प्रतिस्थापन गर्न सकिँदैन।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हो?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</a:t>
            </a:r>
            <a:r xmlns:a="http://schemas.openxmlformats.org/drawingml/2006/main">
              <a:rPr lang="ne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छ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मानिसहरूको गल्ती र झूटाको बाबजुद पनि परमेश्वरले आफ्नो इच्छा पूरा गरिरहनुभएको 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एसावले आफ्नो जन्मसिद्ध अधिकार केको लागि बेचे?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चाउचाउ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रोटी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मासु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रातो स्ट्यू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रातो स्ट्यू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तब याकूबले एसावलाई केही रोटी र अलिकति मसूरको दाल दिए।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उनले खाए र पिए, र त्यसपछि उठे र गए।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त्यसकारण, एसावले आफ्नो जन्मसिद्ध अधिकारलाई तुच्छ ठान्यो।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२५:३४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11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400"/>
              <a:t>याकूबको सपना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/>
              <a:t>तिनीहरूले निषेधित फल खाए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/>
              <a:t>उहाँले एउटा सपना देख्नुभयो जसमा उहाँले पृथ्वीमा एउटा सिँढी रहेको देख्नुभयो, जसको टुप्पो स्वर्गसम्म पुगेको थियो, र परमेश्वरका स्वर्गदूतहरू त्यसमाथि उकालो र ओर्लिरहेका थिए।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२८: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याकूबले आफ्नो भाइलाई झुट बोलेर धोका दिए। मारिने डर थियो । त्यसैले, ऊ आफ्नो घरबाट हारानमा काकाकहाँ भागे।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राति त्यहाँ ढुङ्गा लिएर टाउकोमुनि सिरानी बनाएर सुते । परिवारबिना उनी त्यहाँ एक्लै थिए । त्यसैले उनी डराए र एक्लो महसुस गरे।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याकूबले परमेश्‍वरका स्वर्गदूतहरूलाई पृथ्वीको एउटा सिँढीबाट स्वर्गमा माथि उक्लिँदै गरेको देखे।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उसले परमेश्वरको आवाज सुने, "म तिम्रो साथमा छु र तिमी जहाँ गए पनि तिम्रो हेरचाह गर्नेछु।"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उहाँ बिहान उठ्नुभयो, उहाँले उहाँसँग हुनुहुनेछ भनी प्रतिज्ञा गर्नुहुने परमेश्वरको आराधना गर्नुभयो, र उहाँले परमेश्वरलाई महिमा दिनुभयो।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जसरी परमेश्वर याकूबको साथ हुनुहुन्थ्यो जो एक्लै हुनदेखि डराउँछन्,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 एक्लै हुँदा हाम्रा पिता भगवानले पनि हाम्रो हेरचाह गर्नुहुन्छ।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याकूबले जस्तै, हामीले सधैं हामीसँग हुनुहुने परमेश्वरलाई आदर र महिमा दिनुपर्दछ।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हो?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हामी संग जहाँ पनि र कुनै पनि समयमा हुनुहुन्छ।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भगवानले सधैं हाम्रो हेरचाह गरिरहनुभएको 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याकूब सुते, उसले सिरानीको रूपमा के लियो?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ढुङ्गा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झोला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जनावरको छाला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ढुङ्गा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/>
              <a:t>उहाँले एउटा सपना देख्नुभयो जसमा उहाँले पृथ्वीमा एउटा सिँढी रहेको देख्नुभयो, जसको टुप्पो स्वर्गसम्म पुगेको थियो, र परमेश्वरका स्वर्गदूतहरू त्यसमाथि उकालो र ओर्लिरहेका थिए।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२८: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मानिसलाई आफ्नै स्वरूपमा सृष्टि गर्नुभयो, परमेश्वरको स्वरूपमा उहाँले उसलाई सृष्टि गर्नुभयो;</a:t>
            </a:r>
          </a:p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नर र नारी उहाँले तिनीहरूलाई सृष्टि गर्नुभयो।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१:२७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१२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को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400"/>
              <a:t>जोसेफ आफ्ना भाइहरूले बेचेका थिए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“अब आउनुहोस्, उसलाई मारेर यी मध्ये एउटा कुण्डमा फालिदिऔं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र भन्नुहोस् कि एक क्रूर जनावरले उसलाई निल्यो।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त्यसपछि हामी हेर्नेछौं कि उनको सपना के आउँछ।"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३७:२०)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याकूबका बाह्र जना छोराहरू थिए। तिनले यूसुफलाई आफ्ना अरू छोराहरूभन्दा धेरै माया गर्थे। त्यसैले, उसले यूसुफको लागि धेरै सुन्दर कपडा बनाए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उनका दाजुहरूले उहाँलाई धेरै घृणा गर्थे किनभने तिनीहरूका बुबाले उहाँलाई विशेष माया गर्नुहुन्थ्यो। “जोसेफलाई बेचौं। उहाँको मृत्यु भएको कुरा बुबालाई भन्नुहोस्।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तिनीहरूले यूसुफलाई दास बनाएर आएका व्यापारीहरूलाई बेचे।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 सुनेर याकूब गहिरो दुःखी भए।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जोसेफले दासको रूपमा कठिन जीवन बिताए। यद्यपि, उनले कुनै पाप नगरी भगवानमा विश्वास गरे र भरोसा गरे।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जोसेफलाई झूटो आरोपमा जेल पठाइयो।</a:t>
            </a:r>
            <a:r xmlns:a="http://schemas.openxmlformats.org/drawingml/2006/main">
              <a:rPr lang="ne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यद्यपि, उहाँले जेलमा पनि परमेश्‍वरसामु धर्मी हुने प्रयास गर्नुभयो। परमेश्‍वरले जोसेफलाई बिर्सनुभएन र उहाँको लागि परमेश्‍वरको अचम्मको योजना थियो।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जोसेफलाई आफ्नै दाजुहरूले घृणा गरे र दासको रूपमा बेचेका थिए। उनलाई झुटो आरोपमा जेल पनि हालियो 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यद्यपि, उहाँले परमेश्वरमा भरोसा गर्नुभयो र कुनै पनि पाप नगर्ने प्रयास गर्नुभयो।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हामीले केही कठिनाइहरूको सामना गर्न सक्छौं।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 कुनै पाप नगरौं र हाम्रो प्रार्थनालाई स्वेच्छाले सुन्‍नुहुने हाम्रा पिता भगवानसँग मद्दत मागौं।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हो?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हाम्रा पिता 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हाम्रा बुबा भगवानले हाम्रो लागि कठिन समयमा पनि अद्भुत योजनाहरू राख्नुभएको 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याकूबले आफ्ना बाह्र छोराहरूमध्ये जोसेफलाई मात्र के दिए?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खेलौना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बाइबल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प्रशस्त सुन्दर कपडा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पैसा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प्रशस्त सुन्दर कपडा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आदम र हव्वा परमेश्वरका सृष्टिहरू मध्ये सबैभन्दा उत्कृष्ट प्राणी थिए।</a:t>
            </a:r>
          </a:p>
          <a:p>
            <a:r xmlns:a="http://schemas.openxmlformats.org/drawingml/2006/main">
              <a:rPr lang="n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किनभने तिनीहरू परमेश्वरको स्वरूप अनुसार सृष्टि गरिएका थिए।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“अब आउनुहोस्, उसलाई मारेर यी मध्ये एउटा कुण्डमा फालिदिऔं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र भन्नुहोस् कि एक क्रूर जनावरले उसलाई निल्यो।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त्यसपछि हामी हेर्नेछौं कि उनको सपना के आउँछ।"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३७:२०)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13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400"/>
              <a:t>जोसेफ इजिप्टमा प्रधानमन्त्री बने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/>
              <a:t>त्यसैले फिरऊनले यूसुफलाई भने, “मैले तिमीलाई मिश्रदेशको सम्पूर्ण भूमिको जिम्मा दिएको छु।”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४१: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मिश्रका राजा फिरऊनले एउटा सपना देखे। ७ मोटा गाई र त्यसपछि ७ कुरुप गाई निस्किए । 7 कुरूप गाईले 7 मोटा गाई खाए। यो धेरै अनौठो सपना थियो।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दरबारमा उनको सपनाको व्याख्या कसैले गर्न सकेन। जोसेफले सहयोग गरेको मुख्य प्यायरेरले तिनलाई राजासँग परिचय गराए।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यूसुफलाई बुद्धि दिनुभयो। त्यसैले, उसले सपनाको अर्थ बुझाउन सक्यो र राजालाई बतायो।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फारो यसरी उत्तेजित भए कि उनले कैदी थिए जोसेफलाई देशको दोस्रो उच्च पदमा नियुक्त गरे।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 इजिप्टको प्रधानमन्त्री भए र परमेश्वरले उहाँलाई दिनुभएको बुद्धिले देशमा राम्ररी शासन गरे।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/>
              <a:t>आजको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जोसेफको लागि परमेश्वरको अचम्मको योजना थियो।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हामी केहि कठिनाइहरूको सामना गर्छौं, हामी पनि निराश हुनु हुँदैन,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तर हाम्रो लागि परमेश्वरको अचम्मको योजनाको आशा गर्नुपर्छ र परमेश्वरमा विश्वास गर्नुपर्छ।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हो?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परमेश्वरले आफ्नो इच्छा अनुसार गर्नुहुन्छ।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नम्रहरूलाई उच्च पारिनेछ र उच्चहरूलाई तल ल्याइनेछ।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मानिसलाई भन्नुभयो,</a:t>
            </a:r>
            <a:r xmlns:a="http://schemas.openxmlformats.org/drawingml/2006/main">
              <a:rPr lang="n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""तिमी बगैँचाको जुनसुकै रूखको फल खान स्वतन्त्र छौ, तर </a:t>
            </a:r>
            <a:r xmlns:a="http://schemas.openxmlformats.org/drawingml/2006/main">
              <a:rPr lang="ne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असल र खराबको ज्ञानको रूखको फल नखानू, किनकि जब तिमीहरूले त्यसको फल खान्छौ, तिमीहरू पक्कै मर्नेछौ। </a:t>
            </a:r>
            <a:r xmlns:a="http://schemas.openxmlformats.org/drawingml/2006/main">
              <a:rPr lang="n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फिरऊनको सपनामा कस्ता जनावरहरू देखा परे?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चरा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कुकुर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घोडा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गाई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गाई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/>
              <a:t>यसकारण फिरऊनले योसेफलाई भने,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/>
              <a:t>"यसद्वारा मैले तिमीलाई सम्पूर्ण मिश्र देशको जिम्मा दिएको छु।"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४१: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छैन।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१४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400"/>
              <a:t>जोसेफले आफ्ना भाइहरूलाई फेरि भेटे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यूसुफले आफ्ना भाइहरूलाई चिने तापनि तिनीहरूले उहाँलाई चिनेनन्।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४२: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फिरऊनले जोसेफलाई मिश्रको प्रधानमन्त्री नियुक्त गरे। जोसेफले 7 वर्षसम्म गम्भीर अनिकाललाई बुद्धिमानीपूर्वक नियन्त्रण गरे।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तथापि, अनिकालको कारण कनानमा अन्न थिएन। तिनीहरू खानको लागि अनाज लिन मिश्रदेश जानुपर्थ्यो। यूसुफका भाइहरू पनि खाना किन्न मिश्र गए।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यूसुफले आफ्ना भाइहरूलाई चिने तापनि तिनीहरूले उहाँलाई चिनेनन्।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योसेफले उनीहरूलाई आफू को हो भनी बताए। उहाँलाई हेरेर तिनीहरू छक्क परे र उहाँसँग डराए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जोसेफले बुझे कि परमेश्वरले उसलाई किन मिश्र पठाउनुभयो। तिनले आफ्ना भाइहरूलाई क्षमा दिए र आफ्ना सबै परिवारलाई इजिप्टमा लगे र उनीहरूलाई सुरक्षित रूपमा हेरचाह गरे।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जोसेफले आफूलाई नराम्रो व्यवहार गर्ने आफ्ना भाइहरूलाई क्षमा दिए र परमेश्वरको इच्छाअनुसार तिनीहरूलाई माया गरे।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हामीले हाम्रो परिवार र साथीहरूलाई क्षमा गर्नुपर्छ र तिनीहरूलाई माया गर्नुपर्छ।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तर, सर्पको भेषमा सैतानले हव्वालाई प्रलोभनमा पार्यो।</a:t>
            </a:r>
          </a:p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अन्तमा, इभले फल खाइन्।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हो?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हामीलाई क्षमा गर्नुहुन्छ र हामीलाई माया गर्नुहुन्छ।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 कुन देशको प्रधानमन्त्री बने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इजिप्ट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इजरायल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पर्सिया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बेबिलोन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इजिप्ट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यूसुफले आफ्ना भाइहरूलाई चिने तापनि तिनीहरूले उहाँलाई चिनेनन्।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४२: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400"/>
              <a:t>पानीबाट जोगिएको बालक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बालक ठुलो भयो, उनले उसलाई फारोकी छोरीकहाँ लगे र त्यो उनको छोरा भयो। तिनले उसको नाउँ मोशा राखिन्, "मैले उसलाई पानीबाट निकालें।"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प्रस्थान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२:१०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इजिप्टका राजा, फारोनले सबै इजरायली नवजात केटाहरूलाई नील नदीमा फालिदिन र तिनीहरूलाई मार्ने आदेश दिए।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मोशाकी आमा जोचेबेडसँग आफ्नो छोरालाई नील नदीमा लैजान दिनुको विकल्प थिएन।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त्यतिबेला इजिप्टकी राजकुमारीले नदीमा नुहाउने क्रममा बच्चालाई देखेकी थिइन् । केटा हुर्काउने उनको मन थियो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उनकी बहिनीले राजकुमारीले बच्चालाई टोकरीबाट निकालेको देखे। उनले आफ्नो वास्तविक आमा, जोचेबेडलाई उनको लागि बच्चाको स्याहार गर्न परिचय गराए।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बच्चा ठूलो भयो, उसलाई उनको छोरो बन्न राजकुमारीकहाँ लगियो। तिनले उसको नाउँ मोशा राखिन्, यसो भनिन्, “मैले उसलाई पानीबाट निकालें। मोशा मिश्रमा हुर्के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दरबार।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 हव्वाले आदमलाई अर्को दिए।</a:t>
            </a:r>
          </a:p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आदमले पनि खायो।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मोशालाई बचाउनु भयो।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हामीलाई उहाँको अद्भुत बुद्धि र शक्ति (प्रोविडेन्स) द्वारा बचाउनुभयो।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विश्वास गरौं कि परमेश्वरका योजनाहरू मेरो भन्दा ठूला र अधिक सिद्ध छन्।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को हुनुहुन्छ?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उहाँ सर्वशक्तिमान ईश्वर हुनुहुन्छ जसले कुनै पनि बाधाको बाबजुद आफ्नो इच्छा पूरा गर्नुहुन्छ।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पानीमा डुबेको बालकलाई के भयो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ऊ डुबेर माछाले खायो।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चराहरूले बच्चालाई बचाए।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बालकलाई आकाशबाट बचाउनुभयो।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इजिप्टकी राजकुमारीले उनलाई देखे र बचाइन्।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इजिप्टकी राजकुमारीले उनलाई देखे र बचाइन्।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बालक ठुलो भयो, उनले उसलाई फारोकी छोरीकहाँ लगे र त्यो उनको छोरा भयो। तिनले उसको नाउँ मोशा राखिन्, "मैले उसलाई पानीबाट निकालें।"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प्रस्थान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२:१०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तिनीहरूलाई अदनबाट निकालिदिनुभयो किनभने तिनीहरूले परमेश्वरको कुरा सुनेनन्।</a:t>
            </a:r>
          </a:p>
          <a:p>
            <a:r xmlns:a="http://schemas.openxmlformats.org/drawingml/2006/main">
              <a:rPr lang="n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त्यसबेलादेखि संसारमा पाप आयो।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/>
              <a:t>आजको </a:t>
            </a:r>
            <a:r xmlns:a="http://schemas.openxmlformats.org/drawingml/2006/main">
              <a:rPr lang="ne" altLang="ko-KR" sz="2800" b="1"/>
              <a:t>पाठ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पाप संसारमा आयो किनभने आदम र हव्वाले परमेश्वरको आज्ञा पालन गरेनन्।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के म परमेश्वरको वचन पालन गर्छु?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यदि म परमेश्वरमा विश्वास गर्छु भने, मैले परमेश्वरको वचन पालन गर्नुपर्छ।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/>
              <a:t>भगवान हो?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अवज्ञा मनपर्दैन।</a:t>
            </a:r>
          </a:p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उहाँको वचन पालन गर्ने मानिसलाई आशिष दिनुहुन्छ।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e" altLang="ko-KR" sz="4000"/>
              <a:t>आजको</a:t>
            </a:r>
            <a:r xmlns:a="http://schemas.openxmlformats.org/drawingml/2006/main">
              <a:rPr lang="ne" altLang="en-US" sz="4000"/>
              <a:t> </a:t>
            </a:r>
            <a:r xmlns:a="http://schemas.openxmlformats.org/drawingml/2006/main">
              <a:rPr lang="ne" altLang="ko-KR" sz="4000"/>
              <a:t>शब्द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सुरुमा परमेश्वरले सृष्टि गर्नुभयो</a:t>
            </a:r>
          </a:p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आकाश र पृथ्वी।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१:१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भगवानले मानिसजातिलाई के नखान भन्नुभयो?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फल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मासु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तरकारी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असल र खराबको ज्ञानको फल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असल र खराबको ज्ञानको फल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मानिसलाई आफ्नै स्वरूपमा सृष्टि गर्नुभयो, परमेश्वरको स्वरूपमा उहाँले उसलाई सृष्टि गर्नुभयो;</a:t>
            </a:r>
          </a:p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नर र नारी उहाँले तिनीहरूलाई सृष्टि गर्नुभयो।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१:२७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/>
              <a:t>नूहले उच्च पहाडमा एउटा ठूलो जहाज (एउटा जहाज) बनाए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/>
              <a:t>आजको</a:t>
            </a:r>
            <a:r xmlns:a="http://schemas.openxmlformats.org/drawingml/2006/main">
              <a:rPr lang="ne" altLang="en-US" sz="4000"/>
              <a:t> </a:t>
            </a:r>
            <a:r xmlns:a="http://schemas.openxmlformats.org/drawingml/2006/main">
              <a:rPr lang="ne" altLang="ko-KR" sz="4000"/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परमप्रभुले नूहलाई भन्‍नुभयो, “तिमी र तेरो सम्पूर्ण परिवार जहाजभित्र जाऊ, किनकि यस पुस्तामा मैले तिमीलाई धर्मी पाएको छु।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७:१)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पृथ्वीका सबै मानिसहरूले आ-आफ्ना मार्गहरू भ्रष्ट गरेको परमेश्वरले देख्नुभयो। परमेश्वरले नूहलाई भन्नुभयो, "म मानिसहरू र पृथ्वी दुवैलाई नष्ट गर्नेछु। पहाडमा एउटा ठूलो जहाज बनाऊ!”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नूहले परमेश्‍वरको आज्ञाअनुसार पर्वतमा जहाज बनाउन थाले। मानिसहरूले उसलाई पागल ठाने।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नूहले सबै प्रकारका प्राणीहरूलाई नूहको परिवारका 8 सदस्यहरूसँग परमेश्वरको आज्ञा अनुसार जहाजमा आउन दिनुभयो।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भगवानले भनेजस्तै पृथ्वीमा ४० दिनसम्म पानी पर्यो।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अन्तमा, पृथ्वी पानीले ढाकेको थियो। पृथ्वीमा चल्ने हरेक जीवित प्राणीहरू मरेका छन्। केवल नूह र जहाजमा उहाँसँग भएकाहरू मात्र बाँकी थिए।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rgbClr val="FF0000"/>
                </a:solidFill>
              </a:rPr>
              <a:t>आजको पाठ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मानिसहरूले नूहको कुरा सुनेनन् जसले तिनीहरूलाई ठूलो बाढीबाट बचाउने मौका दिए।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तिनीहरूले केवल नूह पागल थियो भनेर भने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तपाईं साथीहरूलाई सुसमाचार सुनाउनुहुन्छ, तिनीहरूले तपाईंलाई राम्रोसँग सुन्दैनन्।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तर, अन्तमा, तिनीहरूले थाहा पाउनेछन् कि परमेश्वरको वचन सत्य हो।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सुरुमा, सतहमा अन्धकार थियो।</a:t>
            </a:r>
          </a:p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त्यहाँ कुनै मानिस थिएन, उज्यालो थिएन। केही थिएन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/>
              <a:t>भगवान?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पापलाई घृणा गर्नुहुन्छ र पापको न्याय गर्नुहुन्छ।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/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नूहलाई के बनाउन भन्नुभयो?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जहाज (एउटा जहाज)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एउटा कार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एउटा घर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बाइक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जहाज (एउटा जहाज)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/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परमप्रभुले नूहलाई भन्‍नुभयो, “तिमी र तेरो सम्पूर्ण परिवार जहाजभित्र जाऊ, किनकि यस पुस्तामा मैले तिमीलाई धर्मी पाएको छु।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७:१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/>
              <a:t>इन्द्रेणी परमेश्वरको करार थियो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6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36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जहिले पनि बादलमा इन्द्रेणी देखा पर्नेछ, म यसलाई देख्नेछु र परमेश्वर र पृथ्वीमा भएका सबै जीवित प्राणीहरू बीचको अनन्त करारलाई सम्झनेछु।"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९:१६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सबै जीवित चीजहरू मेटाइयो, केवल नोआ र जहाजमा उहाँसँग भएकाहरू बाँकी थिए।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पृथ्वीमा ४० दिनसम्म पानी परिरहेको थियो।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पानी रोकिएपछि नूहले ढुकुर पठाए।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ढुकुर आफ्नो चुच्चोमा ताजा जैतुनको पात लिएर उहाँकहाँ फर्कियो। नूहलाई थाहा थियो, "पृथ्वीबाट पानी घट्यो!"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आफ्नो परिवार संग बाहिर आए, र भगवान को आराधना गरे। "हामीलाई नयाँ संसार दिनुभएकोमा भगवानलाई धन्यवाद।"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उहाँलाई करार र आशिष्को चिन्हको रूपमा इन्द्रेणी देखाउनुभयो। "नयाँ संसारमा खुसीसाथ बाँच्नुहोस्!"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भगवानले भन्नुभयो, "उज्यालो होस्"</a:t>
            </a:r>
          </a:p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 त्यहाँ प्रकाश थियो।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rgbClr val="FF0000"/>
                </a:solidFill>
              </a:rPr>
              <a:t>आजको पाठ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नूह र उनको परिवारलाई बचाउनु भएको छ।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प्रतिज्ञा गर्नुभयो कि उहाँले तिनीहरूलाई आशिष् दिनुहुनेछ र तिनीहरूद्वारा नयाँ संसार बनाउनुहुनेछ।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हामीलाई येशू मार्फत पनि बचाउनुभएको छ।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हामीले विश्वास गर्नुपर्छ कि परमेश्वरले आफ्नो नयाँ संसार हामी मार्फत बनाउनुहुनेछ।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/>
              <a:t>यहोवा परमेश्वर?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हे 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परमेश्‍वर हाम्रा पिता हुनुहुन्छ जसले उहाँमा विश्वास गर्दा उहाँका प्रिय सन्तानहरूलाई प्रशस्त मात्रामा बचाउनु र आशिष्‌ दिनुहुन्छ।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/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पृथ्वी सुकेको देख्न नूहले के पठाए?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चील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भँगेरा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ढुकुर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हाँस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ढुकुर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600"/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जहिले पनि बादलमा इन्द्रेणी देखा पर्नेछ, म यसलाई देख्नेछु र परमेश्वर र पृथ्वीमा भएका सबै जीवित प्राणीहरू बीचको अनन्त करारलाई सम्झनेछु।"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९:१६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५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को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600"/>
              <a:t>निर्माण गर्ने मानिसहरू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3600"/>
              <a:t>बाबेलको टावर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यसैले यसलाई बाबेल भनिन्थ्यो - किनभने त्यहाँ परमप्रभुले भ्रमित गर्नुभयो</a:t>
            </a:r>
          </a:p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सारा संसारको भाषा। त्यहाँबाट परमप्रभुले तिनीहरूलाई तितरबितर पारिदिनुभयो</a:t>
            </a:r>
          </a:p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सारा पृथ्वीको अनुहारमा।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११:९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मानिसहरू परमेश्वरभन्दा ठूलो र प्रसिद्ध हुन चाहन्थे। त्यसैले, तिनीहरूले एउटा अग्लो टावर बनाउन थाले।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यसरी, तिनीहरूले टावर पूर्ण रूपमा निर्माण गर्दै थिए।</a:t>
            </a:r>
          </a:p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“आफूलाई संसारमा देखाउने गरौं। हामी धेरै महान छौं!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यद्यपि, जब परमेश्वरले तिनीहरूको अहंकार देख्नुभयो, उहाँले तिनीहरूको भाषालाई भ्रमित गर्नुभयो ताकि तिनीहरूले एकअर्कालाई नबुझ्नेछन्।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उनीहरु एकअर्कालाई बुझ्न नसकेकाले सँगै काम गर्न सकेनन् । अन्तमा, तिनीहरू पृथ्वीको अनुहारमा छरिए। अहिलेसम्म विश्वका भाषाहरू एकअर्काभन्दा भिन्न छन्।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पहिलो दिनमा, परमेश्वरले अन्धकारबाट ज्योति अलग गर्नुभयो। उहाँले छ दिनको लागि सारा संसार बनाउनुभयो।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e" altLang="ko-KR" sz="4000" b="1">
                <a:solidFill>
                  <a:srgbClr val="FF0000"/>
                </a:solidFill>
              </a:rPr>
              <a:t>१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e" altLang="ko-KR" sz="4000" b="1">
                <a:solidFill>
                  <a:srgbClr val="FF0000"/>
                </a:solidFill>
              </a:rPr>
              <a:t>२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e" altLang="ko-KR" sz="4000" b="1">
                <a:solidFill>
                  <a:srgbClr val="FF0000"/>
                </a:solidFill>
              </a:rPr>
              <a:t>३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e" altLang="ko-KR" sz="4000" b="1">
                <a:solidFill>
                  <a:srgbClr val="FF0000"/>
                </a:solidFill>
              </a:rPr>
              <a:t>४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e" altLang="ko-KR" sz="4000" b="1">
                <a:solidFill>
                  <a:srgbClr val="FF0000"/>
                </a:solidFill>
              </a:rPr>
              <a:t>५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e" altLang="ko-KR" sz="4000" b="1">
                <a:solidFill>
                  <a:srgbClr val="FF0000"/>
                </a:solidFill>
              </a:rPr>
              <a:t>६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/>
              <a:t>आजको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मानिसहरू भगवान भन्दा ठूलो र उच्च हुन चाहन्छन्।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यो मनलाई "अहंकार" भनिन्छ।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'अहंकार' लाई घृणा गर्नुहुन्छ।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अहंकारको विपरीत हो 'नम्रता'।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 परमेश्वरलाई खुसी पार्नको लागि 'नम्र' हुनुपर्छ।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e" altLang="ko-KR" sz="3200"/>
              <a:t>यहोवा परमेश्वर?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हे 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परमेश्‍वर हामीभन्दा महान्‌ र बुद्धिमान्‌ हुनुहुन्छ।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हामीले हाम्रा सबै बुद्धिलाई एकसाथ जोड्दा पनि हामी ईश्वरभन्दा बुद्धिमान हुन सक्दैनौं।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 तिनीहरूले टावर पूरा गर्न सकेनन्?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बाढी ल्याउनुभयो जब तिनीहरूले यसलाई बनाउनुभयो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आगो बनाउनुभयो जब तिनीहरूले यसलाई बनाउनुभयो।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तिनीहरूले यो बनाउनुहुँदा परमेश्वरले भूकम्प बनाउनुभयो।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परमेश्वरले तिनीहरूलाई बनाउनुभयो जब तिनीहरूले एक-अर्कालाई बुझेनन्।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परमेश्वरले तिनीहरूलाई बनाउनुभयो जब तिनीहरूले एक-अर्कालाई बुझेनन्।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यसैले यसलाई बाबेल भनिन्थ्यो - किनभने त्यहाँ परमप्रभुले भ्रमित गर्नुभयो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सारा संसारको भाषा। त्यहाँबाट परमप्रभुले तिनीहरूलाई तितरबितर पारिदिनुभयो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सारा पृथ्वीको अनुहारमा।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११:९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400"/>
              <a:t>परमेश्वरले अब्राहामलाई बोलाउनुभयो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परमप्रभुले अब्रामलाई भन्नुभएको थियो, "तिम्रो देश, तिम्रा मानिसहरू र तेरो देश छोड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बुबाको घर र म देखाउने देशमा जाऊ।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१२:१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कल्दीहरूको उर मूर्ति पूजा गर्ने सहर थियो।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 जन्मे र त्यहीँ बसे।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दिन, परमप्रभु परमेश्वरले उसलाई भन्नुभयो, "तिम्रो देश छोड, र म तिमीलाई आशिष् दिनेछु।"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अब्राहामलाई कहाँ जाने भनेर थाहा नभए तापनि उनले परमेश्वरको वचन पालन गरे र परमप्रभुले उसलाई भन्नुभएबमोजिम छोडे।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यात्रा गर्दा उहाँले धेरै कठिन परिस्थितिहरू भोग्नु भयो तर भगवानले उहाँलाई सुरक्षित राख्नुभयो।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पृथ्वीमा, समुद्रमा र आकाशमा सबै प्रकारका प्राणी र वनस्पति, पक्षी र माछाहरू भरिएका छन्। भगवानले उसले बनाएको सबै हेरेर भन्नुभयो, "धेरै राम्रो!"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अन्ततः, अब्राहाम कनान देशमा आइपुगे। उहाँ त्यहाँ बस्नुभयो। "धन्यवाद, भगवान।"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अब्राहामले परमेश्वरको वचन पालन गरेर आफ्नो गृहनगर छोडे।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यसरी, हामी</a:t>
            </a:r>
            <a:r xmlns:a="http://schemas.openxmlformats.org/drawingml/2006/main">
              <a:rPr lang="n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परमेश्वरमा विश्वास र उहाँको वचन पालन गर्नुपर्छ।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 कुनै पनि समयमा परमेश्वरको वचन पालन गर्ने इच्छा हुनुपर्छ।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यहोवा परमेश्वर हुनुहुन्छ?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यहोवा</a:t>
            </a:r>
            <a:r xmlns:a="http://schemas.openxmlformats.org/drawingml/2006/main">
              <a:rPr lang="ne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उहाँ हाम्रो पिता हुनुहुन्छ जसले आफ्नो प्रतिज्ञा कुनै पनि मूल्यमा पूरा गर्नुहुन्छ।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अब्राहामको जन्म कहाँ भएको थियो 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कनान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हारान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इजरायल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कल्दीहरूको उर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कल्दीहरूको उर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परमप्रभु परमेश्‍वरले अब्रामलाई भन्‍नुभएको थियो, “तिम्रो देश, तिम्रा मानिसहरू र तेरो बुबाको घर छोड र मैले देखाउने देशमा जाऊ।”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१२:१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7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4400"/>
              <a:t>इसहाक, प्रतिज्ञा गरिएको पुत्र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 एक सय वर्षका थिए जब उनको छोरा इसहाक उनको जन्म भयो।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२१:५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अब्राहामलाई प्रतिज्ञा गर्नुभयो कि परमेश्वरले उसलाई रातको आकाशमा ताराहरू जस्तै धेरै बच्चाहरू दिनुहुनेछ।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तर, सय वर्षको उमेरसम्म उनको कुनै सन्तान थिएन 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दिन, परमेश्वरले अब्राहामलाई राती बाहिर लैजानुभयो।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“स्वर्गतिर हेर। के तपाईं ताराहरू गन्न सक्नुहुन्छ?"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उनलाई सुन्दर भूमि पनि दिने प्रतिज्ञा गर्नुभयो।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e" altLang="ko-KR" sz="3600"/>
              <a:t>आजको </a:t>
            </a:r>
            <a:r xmlns:a="http://schemas.openxmlformats.org/drawingml/2006/main">
              <a:rPr lang="ne" altLang="ko-KR" sz="4000"/>
              <a:t>पाठ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संसार कसले बनायो ?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भगवानले संसार बनाउनुभयो।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कसले संसारलाई व्यवस्थित राख्छ?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भगवानले संसारलाई व्यवस्थित राख्नुहुन्छ।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संसार आफैले बनाएको होइन।</a:t>
            </a:r>
          </a:p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संसार आफैले चलाउन सक्दैन।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हामीले याद गर्नुपर्छ कि भगवानले सारा संसार बनाउनुभयो र अझै पनि ती सबैलाई नियन्त्रण गर्नुहुन्छ।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"तिमीहरूका छोराछोरीहरू आकाशका ताराहरू र समुद्रको किनारमा बालुवाहरू जस्तै हुनेछन्।" अब्राहामले प्रभुको प्रतिज्ञामा विश्वास गरे।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आफ्नो प्रतिज्ञा पूरा गर्नुभयो। साराले अब्राहामलाई एउटा छोरो जन्माइन्। अब्राहामले </a:t>
            </a:r>
            <a:r xmlns:a="http://schemas.openxmlformats.org/drawingml/2006/main">
              <a:rPr lang="ne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</a:t>
            </a: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 दिए </a:t>
            </a: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जसको अर्थ </a:t>
            </a:r>
            <a:r xmlns:a="http://schemas.openxmlformats.org/drawingml/2006/main">
              <a:rPr lang="ne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आनन्द हो </a:t>
            </a: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</a:t>
            </a:r>
            <a:r xmlns:a="http://schemas.openxmlformats.org/drawingml/2006/main">
              <a:rPr lang="n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अब्राहामले साँच्चै परमेश्वरको प्रतिज्ञामा विश्वास गरे तापनि यो उनलाई असम्भव देखिन्थ्यो।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अब्राहामको विश्वास देखेर परमेश्वर धेरै खुसी हुनुभयो। परमेश्वरले उसलाई प्रतिज्ञा गरिएको छोरा इसहाक दिनुभयो।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हाम्रो लागि असम्भव देखिए पनि परमेश्वरले आफ्नो प्रतिज्ञा अवश्य पूरा गर्नुहुन्छ।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छ…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 हो...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सर्वशक्तिमान (सबै कुरा गर्न सक्षम)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हुँदा अब्राहामको उमेर कति थियो?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८०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७०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१००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१००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 एक सय वर्षका थिए जब उनको छोरा इसहाक उनको जन्म भयो।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२१:५)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८ परमेश्वरको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900"/>
              <a:t>अब्राहामले इसहाकलाई परमेश्वरलाई अर्पण गरे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परमेश्‍वरले भन्‍नुभयो, “आफ्नो छोरा, तिम्रा एक मात्र छोरा इसहाक, जसलाई तिमीले माया गर्छौ, लैजा।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 मोरियाहको क्षेत्रमा जानुहोस्। त्यहाँ उसलाई होमबलिको रूपमा बलि चढाउनुहोस्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एउटा पहाडमा म तिमीलाई भन्नेछु।”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दिन, परमेश्वरले अब्राहामलाई भन्नुभयो,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“तिम्रो एक मात्र छोरा मलाई होमबलिको रूपमा चढाइदेऊ।”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अब्राहामले इसहाकलाई यति धेरै माया गर्थे कि परमेश्वरबाट सुनेपछि उसलाई गाह्रो भयो। तर उनले परमेश्वरको आज्ञा पालन गर्ने निर्णय गरे।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e" altLang="ko-KR" sz="3200"/>
              <a:t>भगवान को हो?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उहाँ...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 सहित सारा संसार बनाउनुहुने सृष्टिकर्ता।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अब्राहामले इसहाकलाई बाँधेर बेदीमा राखे र तिनलाई मार्न खोजे। त्यही क्षणमा,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“अब्राहाम, अब्राहाम, उसलाई नमार। उहाँलाई केही नगर्नुहोस्। अब, मलाई थाहा छ कि तपाईं भगवानसँग डराउनुहुन्छ र प्रेम गर्नुहुन्छ।" यो परमेश्वरले अब्राहामलाई गर्नुभएको परीक्षा थियो।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"धन्यवाद, भगवान!" परमेश्वरले अब्राहामको विश्वासलाई खुसीसाथ स्वीकार गर्नुभयो। परमेश्वरले उहाँलाई सबै विश्वासीहरूको पूर्वज बनाउनुभयो।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/>
              <a:t>आजको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 इसहाकलाई धेरै माया गर्थे, तर परमेश्वरको वचन पालन गर्नु उहाँको लागि अझ महत्त्वपूर्ण थियो।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मैले परमेश्वरलाई अरू कुनै पनि चीजहरू भन्दा बढी माया गर्नुपर्छ, र संसारको कुनै पनि व्यक्तिलाई भन्दा बढी।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हो?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 हो..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हाम्रा बुबा जसले परीक्षाद्वारा हाम्रो विश्वासलाई बलियो बनाउनुहुन्छ।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/>
              <a:t>आजको</a:t>
            </a:r>
            <a:r xmlns:a="http://schemas.openxmlformats.org/drawingml/2006/main">
              <a:rPr lang="ne" altLang="en-US" sz="4000"/>
              <a:t> </a:t>
            </a:r>
            <a:r xmlns:a="http://schemas.openxmlformats.org/drawingml/2006/main">
              <a:rPr lang="ne" altLang="ko-KR" sz="4000"/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अब्राहामलाई होमबलिको रूपमा चढाउन के भन्नुभयो?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छोरा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पत्नी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कुकुर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भेडा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छोरा</a:t>
            </a: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परमेश्‍वरले भन्‍नुभयो, “आफ्नो छोरा, तिम्रा एक मात्र छोरा इसहाक, जसलाई तिमीले माया गर्छौ, लैजा।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 मोरियाहको क्षेत्रमा जानुहोस्। त्यहाँ उसलाई होमबलिको रूपमा बलि चढाउनुहोस्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एउटा पहाडमा म तिमीलाई भन्नेछु।”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९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को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400"/>
              <a:t>इसहाकले झगडा गरेनन्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तिनी त्यहाँबाट अघि बढे र अर्को इनार खने, र त्यसमा कोही पनि झगडा गरेनन्।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तिनले त्‍यसको नाउँ रेहोबोथ राखे, “अब परमप्रभुले हामीलाई ठाउँ दिनुभएको छ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र हामी भूमिमा फस्टाउनेछौं।"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२६: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कुवाहरू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थिए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त्यसैले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महत्त्वपूर्ण,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किनभने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तिनीहरू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सक्छ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प्राप्त गर्नुहोस्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ताजा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पानी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मरुभूमिमा। इसहाकसँग उनका बुबाले विरासतमा पाएका इनारहरू थिए।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भगवानले संसार के बनाउनुभयो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ढुङ्गा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धुलो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शब्द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तथापि, पलिश्तीहरूले उहाँलाई ईर्ष्या गरे। त्यसैले, तिनीहरूले माटोले इनार भरे।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तर, इसहाकले उनीहरूसँग झगडा गरेनन्। उनी त्यहाँबाट गएर इनार खने। उनले ताजा पानीको इनार पत्ता लगाए।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यस समयमा, अन्य मानिसहरूले इसहाकबाट इनार लिए। तर, उनले उनीहरूसँग झगडा पनि गरेनन् 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इसहाकलाई आशिष् दिनुभयो। उसले फेरि अर्को इनार खने। भगवानले उनलाई त्यहाँबाट ताजा पानी दिनुभयो। इसहाकले एउटा फेद बनाए र धन्यवाद भेटी दिए।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इसहाकले आफ्नो इनारहरू लुट्नेहरूसँग झगडा गरेनन्।</a:t>
            </a:r>
            <a:r xmlns:a="http://schemas.openxmlformats.org/drawingml/2006/main">
              <a:rPr lang="n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परमेश्वरले इसहाकलाई आशिष् दिनुभयो।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हामीले पनि अरुसँग झगडा गर्नु पर्दैन 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हामीले अरूलाई माया र क्षमा गर्नुपर्छ।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200"/>
              <a:t>भगवान हो ??</a:t>
            </a:r>
            <a:r xmlns:a="http://schemas.openxmlformats.org/drawingml/2006/main">
              <a:rPr lang="n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rgbClr val="c00000"/>
                </a:solidFill>
              </a:rPr>
              <a:t>भगवान….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अरूसँग झगडा गर्नेहरूलाई उहाँ घृणा गर्नुहुन्छ।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उहाँले एकअर्कालाई माया गर्नेहरूलाई प्रेम गर्नुहुन्छ।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क्विज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के कारणले इसहाकले कठिन समय भोगे?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भेडा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chemeClr val="dk1"/>
                </a:solidFill>
              </a:rPr>
              <a:t>राम्रो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परिवार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e" altLang="ko-KR" sz="2800">
                <a:solidFill>
                  <a:srgbClr val="ff0000"/>
                </a:solidFill>
              </a:rPr>
              <a:t>राम्रो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शब्द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तिनी त्यहाँबाट अघि बढे र अर्को इनार खने, र त्यसमा कोही पनि झगडा गरेनन्।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तिनले त्‍यसको नाउँ रेहोबोथ राखे, “अब परमप्रभुले हामीलाई ठाउँ दिनुभएको छ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र हामी भूमिमा फस्टाउनेछौं।"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२६:</a:t>
            </a:r>
            <a:r xmlns:a="http://schemas.openxmlformats.org/drawingml/2006/main">
              <a:rPr lang="n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नम्बर १०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को</a:t>
            </a:r>
            <a:r xmlns:a="http://schemas.openxmlformats.org/drawingml/2006/main">
              <a:rPr lang="n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/>
              <a:t>एसावले जन्मसिद्ध अधिकार बेचे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3600"/>
              <a:t>रातो स्ट्यु को एक कचौरा लागि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e" altLang="ko-KR" sz="4000">
                <a:solidFill>
                  <a:srgbClr val="ff0000"/>
                </a:solidFill>
              </a:rPr>
              <a:t>आजको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तब याकूबले एसावलाई केही रोटी र अलिकति मसूरको दाल दिए।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उनले खाए र पिए, र त्यसपछि उठे र गए।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त्यसकारण, एसावले आफ्नो जन्मसिद्ध अधिकारलाई तुच्छ ठान्यो।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e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e" altLang="ko-KR" sz="2800">
                <a:solidFill>
                  <a:schemeClr val="bg1">
                    <a:lumMod val="50000"/>
                  </a:schemeClr>
                </a:solidFill>
              </a:rPr>
              <a:t>उत्पत्ति २५:३४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