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ne"/>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ne"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e" altLang="ko-KR" b="1">
                <a:solidFill>
                  <a:schemeClr val="tx1">
                    <a:lumMod val="50000"/>
                    <a:lumOff val="50000"/>
                  </a:schemeClr>
                </a:solidFill>
              </a:rPr>
              <a:t>छैन।</a:t>
            </a:r>
            <a:r xmlns:a="http://schemas.openxmlformats.org/drawingml/2006/main">
              <a:rPr lang="ne" altLang="en-US" b="1">
                <a:solidFill>
                  <a:schemeClr val="tx1">
                    <a:lumMod val="50000"/>
                    <a:lumOff val="50000"/>
                  </a:schemeClr>
                </a:solidFill>
              </a:rPr>
              <a:t> </a:t>
            </a:r>
            <a:r xmlns:a="http://schemas.openxmlformats.org/drawingml/2006/main">
              <a:rPr lang="ne" altLang="ko-KR" b="1">
                <a:solidFill>
                  <a:schemeClr val="tx1">
                    <a:lumMod val="50000"/>
                    <a:lumOff val="50000"/>
                  </a:schemeClr>
                </a:solidFill>
              </a:rPr>
              <a:t>31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ne" altLang="ko-KR" sz="4000"/>
              <a:t>जोनाथन,</a:t>
            </a:r>
          </a:p>
          <a:p>
            <a:pPr xmlns:a="http://schemas.openxmlformats.org/drawingml/2006/main" algn="ctr"/>
            <a:r xmlns:a="http://schemas.openxmlformats.org/drawingml/2006/main">
              <a:rPr lang="ne" altLang="ko-KR" sz="4000"/>
              <a:t>डेभिडको असल साथी</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ne" altLang="ko-KR" sz="3200">
                <a:solidFill>
                  <a:schemeClr val="tx1">
                    <a:lumMod val="65000"/>
                    <a:lumOff val="35000"/>
                  </a:schemeClr>
                </a:solidFill>
              </a:rPr>
              <a:t>जोनाथनले दाऊदलाई के दिएनन्?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तरवार</a:t>
            </a:r>
            <a:r xmlns:a="http://schemas.openxmlformats.org/drawingml/2006/main">
              <a:rPr lang="ne"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ढाल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तीर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लुगा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ne" altLang="en-US" sz="2800">
                <a:solidFill>
                  <a:srgbClr val="FF0000"/>
                </a:solidFill>
              </a:rPr>
              <a:t>② </a:t>
            </a:r>
            <a:r xmlns:a="http://schemas.openxmlformats.org/drawingml/2006/main">
              <a:rPr lang="ne" altLang="ko-KR" sz="2800">
                <a:solidFill>
                  <a:srgbClr val="FF0000"/>
                </a:solidFill>
              </a:rPr>
              <a:t>ढाल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४०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रानी एस्तरको साहस।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तब राजाले सोधे, "के हो रानी एस्तर? तिम्रो माग के हो? आधा राज्य सम्म पनि तिमीलाई दिइनेछ।"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एस्तर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५:३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यो समय थियो जब एक बुद्धिमान यहूदी महिला एस्तर फारसको रानी थिइन्। यद्यपि, हामानले राजाको व्यवस्था प्रयोग गरेर यहूदीहरूलाई नष्ट गर्ने योजना बनाए।</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उनले सोचेकी थिइन्, ‘राजाले नबोलाएर राजाकहाँ गएँ भने म मारिन सक्छु । यद्यपि, उनले राजाकहाँ गएर आफ्ना मानिसहरूलाई बचाउनको लागि सोध्ने निर्णय गरिन्, यद्यपि यो कानूनको विरुद्ध थियो।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तर, जब उनले रानी एस्तरलाई दरबारमा उभिएको देखे, उनी उनीसँग धेरै खुसी भए र भने, "तिम्रो अनुरोध के छ? म तिमीलाई दिनेछु।”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यहूदीहरूलाई नष्ट गर्ने हामानको षड्यन्त्र राजाद्वारा प्रकट भएको थियो। फलस्वरूप, उनी राजाद्वारा घृणा गरे र मारिए।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"धन्यवाद, प्रभु, हामीलाई रक्षा गर्नुभएकोमा!" रानी एस्तरको साहसको कारण यहूदीहरू सुरक्षित भए।</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chemeClr val="tx1">
                    <a:lumMod val="65000"/>
                    <a:lumOff val="35000"/>
                  </a:schemeClr>
                </a:solidFill>
              </a:rPr>
              <a:t>एस्तरलाई मृत्युदण्ड दिइनु पर्ने भए तापनि तिनले आफ्ना मानिसहरूलाई साहसका साथ बचाउन परमेश्वरलाई प्रार्थना गरिन्।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परमेश्वरले आफ्नो अद्भुत बुद्धि र शक्तिले एस्तरको प्रार्थनाद्वारा यहूदीहरूलाई संकटबाट बचाउनुभयो।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विश्वास गरौं र हाम्रो दैनिक जीवनमा परमेश्वरको अद्भुत सहयोग र मुक्तिको आशा गरौं।</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परमेश्वर एक हुनुहुन्छ जसले आफ्ना मानिसहरूलाई अन्तसम्म राख्नुहुन्छ र मद्दत गर्नुहुन्छ।</a:t>
            </a:r>
            <a:r xmlns:a="http://schemas.openxmlformats.org/drawingml/2006/main">
              <a:rPr lang="ne"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ne" altLang="ko-KR" sz="3600">
                <a:solidFill>
                  <a:schemeClr val="tx1">
                    <a:lumMod val="65000"/>
                    <a:lumOff val="35000"/>
                  </a:schemeClr>
                </a:solidFill>
              </a:rPr>
              <a:t>परमेश्वरले मलाई संसारको अन्त्यसम्म राख्नुहुन्छ र मद्दत गर्दै हुनुहुन्छ।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200">
                <a:solidFill>
                  <a:schemeClr val="tx1">
                    <a:lumMod val="65000"/>
                    <a:lumOff val="35000"/>
                  </a:schemeClr>
                </a:solidFill>
              </a:rPr>
              <a:t>एस्तरलाई के भयो जब तिनी राजालाई नबोलाइकन पुगे?</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तिनलाई मृत्युदण्ड दिइनु पर्ने थियो।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उनलाई बाहिर निकालियो।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उनले राजालाई भेट्न सकेनन्।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उनले राजालाई आफूले चाहेको कुरा भन्न सक्थिन्।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उनले राजालाई आफूले चाहेको कुरा भन्न सक्थिन्।</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दाऊदले शाऊलसँग कुरा गरिसकेपछि, जोनाथन दाऊदसँग आत्मामा एक भए, र तिनले तिनलाई आफूलाई जस्तै माया गरे।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e" altLang="ko-KR" sz="2800">
                <a:solidFill>
                  <a:schemeClr val="tx1">
                    <a:lumMod val="65000"/>
                    <a:lumOff val="35000"/>
                  </a:schemeClr>
                </a:solidFill>
              </a:rPr>
              <a:t>१ शमूएल १८:</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तब राजाले सोधे, "के हो रानी एस्तर? तिम्रो माग के हो? आधा राज्य सम्म पनि तिमीलाई दिइनेछ।"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एस्तर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५:३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ne" altLang="ko-KR" b="1">
                <a:solidFill>
                  <a:schemeClr val="tx1">
                    <a:lumMod val="50000"/>
                    <a:lumOff val="50000"/>
                  </a:schemeClr>
                </a:solidFill>
              </a:rPr>
              <a:t>नम्बर ४१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e" altLang="ko-KR" sz="4400"/>
              <a:t>अय्यूब जसलाई परमेश्वरले आशिष् दिनुभएको थियो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ऊज देशमा अय्यूब नाउँ भएका एकजना मानिस बस्थे। यो मानिस निर्दोष र सोझो थियो। उसले परमेश्वरको डर मान्‍यो र दुष्टता त्याग्यो।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e" altLang="ko-KR" sz="2800">
                <a:solidFill>
                  <a:schemeClr val="tx1">
                    <a:lumMod val="65000"/>
                    <a:lumOff val="35000"/>
                  </a:schemeClr>
                </a:solidFill>
              </a:rPr>
              <a:t>जागिर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पूर्वी देशको उज देशमा बस्ने अय्यूब सबैभन्दा धनी थिए। तिनले परमेश्‍वरको डर मान्थे र निर्दोष र इमान्दार थिए।</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“तपाईंले अय्यूबलाई आशीर्वाद दिनुभएको हुनाले, तिनले तपाईंसँग डराए! के अय्यूब बिना कुनै कारणले परमेश्वरसँग डराउँछन् र?” शैतानले अय्यूबको परीक्षा गर्ने योजना बनायो।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ne" altLang="ko-KR" sz="2400">
                <a:solidFill>
                  <a:schemeClr val="tx1">
                    <a:lumMod val="65000"/>
                    <a:lumOff val="35000"/>
                  </a:schemeClr>
                </a:solidFill>
              </a:rPr>
              <a:t>शैतानले रातारात सबै चीजहरू, उसका छोराछोरीहरू र सबै सम्पत्तिहरू लगे। ऊ संसारको सबैभन्दा दुखी मान्छे बन्यो।</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ne" altLang="ko-KR" sz="2600">
                <a:solidFill>
                  <a:schemeClr val="tx1">
                    <a:lumMod val="65000"/>
                    <a:lumOff val="35000"/>
                  </a:schemeClr>
                </a:solidFill>
              </a:rPr>
              <a:t>"भगवानलाई श्राप दिनुहोस् र मर्नुहोस्!" भन्दै उनकी पत्नीले उहाँलाई छोडिदिइन्। अय्यूबका साथीहरू आए र तिनलाई दोष दिए तर अय्यूबले सधैँझैँ परमेश्‍वरमा भरोसा राखे।</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ne" altLang="ko-KR" sz="2600">
                <a:solidFill>
                  <a:schemeClr val="tx1">
                    <a:lumMod val="65000"/>
                    <a:lumOff val="35000"/>
                  </a:schemeClr>
                </a:solidFill>
              </a:rPr>
              <a:t>त्यो दुःख र तीतो समय थियो। यद्यपि अय्यूबले परीक्षा पार गरे र परमेश्वरले उनलाई पहिले भन्दा धेरै ठूलो आशिष् दिनुभयो। उहाँ पहिले भन्दा परमेश्वरको डर मान्‍ने मानिस बन्नुभयो।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ne" altLang="ko-KR" sz="3200">
                <a:solidFill>
                  <a:schemeClr val="tx1">
                    <a:lumMod val="65000"/>
                    <a:lumOff val="35000"/>
                  </a:schemeClr>
                </a:solidFill>
              </a:rPr>
              <a:t>अय्यूब इमान्दार मानिस भए तापनि शैतानले उनलाई समस्या दियो।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कठिनाइहरूको बावजुद, अय्यूबले परमेश्वरमा विश्वास गरे र परमेश्वरमा धैर्य राखे।</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ती कठिनाइहरू हामीमाथि आउन सक्छन्।</a:t>
            </a:r>
          </a:p>
          <a:p>
            <a:pPr xmlns:a="http://schemas.openxmlformats.org/drawingml/2006/main" algn="ctr"/>
            <a:r xmlns:a="http://schemas.openxmlformats.org/drawingml/2006/main">
              <a:rPr lang="ne" altLang="ko-KR" sz="3200">
                <a:solidFill>
                  <a:schemeClr val="tx1">
                    <a:lumMod val="65000"/>
                    <a:lumOff val="35000"/>
                  </a:schemeClr>
                </a:solidFill>
              </a:rPr>
              <a:t>त्यस समयमा, हामीले भगवानमा विश्वास गर्नुपर्छ र भगवानमा धैर्य गर्नुपर्छ।</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भगवान एक हुनुहुन्छ</a:t>
            </a:r>
          </a:p>
          <a:p>
            <a:r xmlns:a="http://schemas.openxmlformats.org/drawingml/2006/main">
              <a:rPr lang="ne" altLang="ko-KR" sz="3600">
                <a:solidFill>
                  <a:schemeClr val="tx1">
                    <a:lumMod val="65000"/>
                    <a:lumOff val="35000"/>
                  </a:schemeClr>
                </a:solidFill>
              </a:rPr>
              <a:t>जसले हामीलाई आफ्नो इच्छा अनुसार धनी वा गरीब बनाउन सक्छ।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32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सोलोमन जसले उपहारको रूपमा बुद्धि पाए।</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कामको बारेमा कुन गलत छ?</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ऊ धनी थियो।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उहाँ पूर्वी देशमा बस्नुभयो।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उहाँ राजा हुनुहुन्थ्यो।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ऊ परमेश्वरसँग डराउँछ।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ne" altLang="en-US" sz="2800">
                <a:solidFill>
                  <a:srgbClr val="FF0000"/>
                </a:solidFill>
              </a:rPr>
              <a:t>③ </a:t>
            </a:r>
            <a:r xmlns:a="http://schemas.openxmlformats.org/drawingml/2006/main">
              <a:rPr lang="ne" altLang="ko-KR" sz="2800">
                <a:solidFill>
                  <a:srgbClr val="FF0000"/>
                </a:solidFill>
              </a:rPr>
              <a:t>उहाँ राजा हुनुहुन्थ्यो।</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ऊज देशमा अय्यूब नाउँ भएका एकजना मानिस बस्थे। यो मानिस निर्दोष र सोझो थियो। उसले परमेश्वरको डर मान्‍यो र दुष्टता त्याग्यो।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e" altLang="ko-KR" sz="2800">
                <a:solidFill>
                  <a:schemeClr val="tx1">
                    <a:lumMod val="65000"/>
                    <a:lumOff val="35000"/>
                  </a:schemeClr>
                </a:solidFill>
              </a:rPr>
              <a:t>जागिर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NO 42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दानियलले राजाको खाना खान इन्कार गरे।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तर दानियलले शाही खाना र दाखमद्यले आफूलाई अशुद्ध नगर्ने संकल्प गरे र उनले मुख्य अधिकारीलाई यसरी आफूलाई अशुद्ध नगर्न अनुमति मागे।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डेनियल</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दानियल र तिनका तीन साथीहरूलाई कैदीको रूपमा बेबिलोनमा ल्याइयो। राजाले आफ्ना अधिकारीहरूलाई राजाको खाना र दाखमद्य खुवाएर सिकाउन आदेश दिए।</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400">
                <a:solidFill>
                  <a:schemeClr val="tx1">
                    <a:lumMod val="65000"/>
                    <a:lumOff val="35000"/>
                  </a:schemeClr>
                </a:solidFill>
              </a:rPr>
              <a:t>"हामी परमेश्वरको व्यवस्थाले निषेध गरेको खाना नखान चाहन्छौं!" दानियल र तिनका तीन साथीहरूले यसरी आफूलाई अशुद्ध नगर्न मुख्य अधिकारीसँग अनुमति मागे।</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डेनियल र तिनका तीन साथीहरूले आइडललाई दिइएको खाना खानुको सट्टा तरकारी र पानी खाए। परमेश्वरले तिनीहरूको कदर गर्नुभयो र तिनीहरूलाई थप बुद्धि दिनुभयो।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"उनीहरू कति बुद्धिमान् छन्!" राजाले अचम्म मानेनन् कि तिनीहरू शाही खाना खाने अरू युवाहरू भन्दा स्वस्थ र बुद्धिमान देखिन्थे।</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त्यसबेलादेखि दानियल र तिनका तीन साथीहरूले बेबिलोनका महत्त्वपूर्ण कुराहरूको जिम्मा लिए र आफूलाई परमेश्वरको सामु पवित्र राखे।</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200">
                <a:solidFill>
                  <a:schemeClr val="tx1">
                    <a:lumMod val="65000"/>
                    <a:lumOff val="35000"/>
                  </a:schemeClr>
                </a:solidFill>
              </a:rPr>
              <a:t>दानियल र तिनका तीन साथीहरूले परमेश्‍वरको व्यवस्थालाई कैदीको अवस्थामा पनि राख्ने मन बनाउनुभयो।</a:t>
            </a:r>
          </a:p>
          <a:p>
            <a:r xmlns:a="http://schemas.openxmlformats.org/drawingml/2006/main">
              <a:rPr lang="ne" altLang="ko-KR" sz="3200">
                <a:solidFill>
                  <a:schemeClr val="tx1">
                    <a:lumMod val="65000"/>
                    <a:lumOff val="35000"/>
                  </a:schemeClr>
                </a:solidFill>
              </a:rPr>
              <a:t>त्यसपछि, तिनीहरू शाही खाना खाने अरू मानिसहरू भन्दा स्वस्थ र बुद्धिमान भए।</a:t>
            </a:r>
          </a:p>
          <a:p>
            <a:r xmlns:a="http://schemas.openxmlformats.org/drawingml/2006/main">
              <a:rPr lang="ne" altLang="ko-KR" sz="3200">
                <a:solidFill>
                  <a:schemeClr val="tx1">
                    <a:lumMod val="65000"/>
                    <a:lumOff val="35000"/>
                  </a:schemeClr>
                </a:solidFill>
              </a:rPr>
              <a:t>हामीले कुनै पनि परिस्थितिमा परमेश्वरको आज्ञा पालन गर्नुपर्छ।</a:t>
            </a:r>
          </a:p>
          <a:p>
            <a:r xmlns:a="http://schemas.openxmlformats.org/drawingml/2006/main">
              <a:rPr lang="ne" altLang="ko-KR" sz="3200">
                <a:solidFill>
                  <a:schemeClr val="tx1">
                    <a:lumMod val="65000"/>
                    <a:lumOff val="35000"/>
                  </a:schemeClr>
                </a:solidFill>
              </a:rPr>
              <a:t>परमेश्वरलाई माया गर्नुभन्दा महत्त्वपूर्ण केही छैन।</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राजा सुलेमान पृथ्वीका सबै राजाहरू भन्दा धन र बुद्धिमा महान् थिए।</a:t>
            </a:r>
            <a:r xmlns:a="http://schemas.openxmlformats.org/drawingml/2006/main">
              <a:rPr lang="n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इतिहास ९:</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२२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WHO</a:t>
            </a:r>
            <a:r xmlns:a="http://schemas.openxmlformats.org/drawingml/2006/main">
              <a:rPr lang="ne" altLang="en-US" sz="3200"/>
              <a:t> </a:t>
            </a:r>
            <a:r xmlns:a="http://schemas.openxmlformats.org/drawingml/2006/main">
              <a:rPr lang="ne" altLang="ko-KR" sz="3200"/>
              <a:t>छ</a:t>
            </a:r>
            <a:r xmlns:a="http://schemas.openxmlformats.org/drawingml/2006/main">
              <a:rPr lang="ne" altLang="en-US" sz="3200"/>
              <a:t> </a:t>
            </a: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भगवान एक हुनुहुन्छ जो एकै समयमा सबै ठाउँमा हुन सक्छ (सर्वव्यापी)। र उहाँ सर्वशक्तिमान हुनुहुन्छ।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दानियल र तिनका तीन साथीहरूले राजाको खानाको सट्टा के खाना खाए?</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पानी र तरकारी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कुकी र कोक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चाउचाउ</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चामल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① </a:t>
            </a:r>
            <a:r xmlns:a="http://schemas.openxmlformats.org/drawingml/2006/main">
              <a:rPr lang="ne" altLang="ko-KR" sz="2800">
                <a:solidFill>
                  <a:srgbClr val="FF0000"/>
                </a:solidFill>
              </a:rPr>
              <a:t>पानी र तरकारी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तर दानियलले शाही खाना र दाखमद्यले आफूलाई अशुद्ध नगर्ने संकल्प गरे र उनले मुख्य अधिकारीलाई यसरी आफूलाई अशुद्ध नगर्न अनुमति मागे।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डेनियल</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४३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सिंहको डेनको डेनियल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राजा हर्षित भए र दानियललाई खोरबाट बाहिर निकाल्न आदेश दिए। अनि जब दानियललाई खोरबाट उठाइयो, उहाँमा कुनै घाउ भेटिएन, किनभने तिनले आफ्ना परमेश्वरमा भरोसा गरेका थिए।</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डेनियल</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६:</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२३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बेबिलोनमा दानियललाई घृणा गर्ने मानिसहरू थिए, जसलाई कैदमा ल्याइयो र प्रधानमन्त्री बने। तिनीहरू दानियललाई मार्न चाहन्थे।</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400">
                <a:solidFill>
                  <a:schemeClr val="tx1">
                    <a:lumMod val="65000"/>
                    <a:lumOff val="35000"/>
                  </a:schemeClr>
                </a:solidFill>
              </a:rPr>
              <a:t>''राजा बाहेक अरू कुनै कुरामा झुक्नेलाई सिंहको गुफामा फालिनेछ!' दानियलले दिनको तीन पटक प्रार्थना गर्न छोडेनन्, यद्यपि उसलाई थाहा थियो।</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त्यसैले अन्तमा, दानियललाई डरलाग्दो सिंहको ओडारमा फालियो।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राजा भोलिपल्ट बिहान सबेरै सिंहको खोरमा आएर सोधे, 'दानियल! तपाईं सुरक्षित हुनुहुन्छ?' वास्तवमा, राजाले दानियललाई असाध्यै माया गरेकोले दानियल मर्न नपरोस् भन्ने चाहन्थे।</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"मलाई बचाउनको लागि भगवानको लागि म ठीक छु!" डेनियललाई चोट लागेन। राजाले दानियलका परमेश्वरको पनि प्रशंसा गरे।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सुलेमान राजा दाऊद पछि इस्राएलका तेस्रो राजा भए।</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chemeClr val="tx1">
                    <a:lumMod val="65000"/>
                    <a:lumOff val="35000"/>
                  </a:schemeClr>
                </a:solidFill>
              </a:rPr>
              <a:t>दानियल, जसले मूर्तिहरूलाई दण्डवत् गरेनन्,</a:t>
            </a:r>
          </a:p>
          <a:p>
            <a:pPr xmlns:a="http://schemas.openxmlformats.org/drawingml/2006/main" algn="ctr"/>
            <a:r xmlns:a="http://schemas.openxmlformats.org/drawingml/2006/main">
              <a:rPr lang="ne" altLang="ko-KR" sz="3200">
                <a:solidFill>
                  <a:schemeClr val="tx1">
                    <a:lumMod val="65000"/>
                    <a:lumOff val="35000"/>
                  </a:schemeClr>
                </a:solidFill>
              </a:rPr>
              <a:t>अन्ततः, सिंहको ओडारमा फ्याँकियो, तर ऊ सुरक्षित थियो।</a:t>
            </a:r>
          </a:p>
          <a:p>
            <a:pPr xmlns:a="http://schemas.openxmlformats.org/drawingml/2006/main" algn="ctr"/>
            <a:r xmlns:a="http://schemas.openxmlformats.org/drawingml/2006/main">
              <a:rPr lang="ne" altLang="ko-KR" sz="3200">
                <a:solidFill>
                  <a:schemeClr val="tx1">
                    <a:lumMod val="65000"/>
                    <a:lumOff val="35000"/>
                  </a:schemeClr>
                </a:solidFill>
              </a:rPr>
              <a:t>दानियलको विश्वासको कारण, बेबिलोनी राजाले पनि परमेश्वरको प्रशंसा गरे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हामीले केवल भगवानको पूजा गर्नुपर्छ र</a:t>
            </a:r>
          </a:p>
          <a:p>
            <a:pPr xmlns:a="http://schemas.openxmlformats.org/drawingml/2006/main" algn="ctr"/>
            <a:r xmlns:a="http://schemas.openxmlformats.org/drawingml/2006/main">
              <a:rPr lang="ne" altLang="ko-KR" sz="3200">
                <a:solidFill>
                  <a:schemeClr val="tx1">
                    <a:lumMod val="65000"/>
                    <a:lumOff val="35000"/>
                  </a:schemeClr>
                </a:solidFill>
              </a:rPr>
              <a:t>हामीले विश्वास गर्नुपर्छ कि मूर्तिको सेवा गर्दैन!</a:t>
            </a:r>
          </a:p>
          <a:p>
            <a:pPr xmlns:a="http://schemas.openxmlformats.org/drawingml/2006/main" algn="ctr"/>
            <a:r xmlns:a="http://schemas.openxmlformats.org/drawingml/2006/main">
              <a:rPr lang="ne" altLang="ko-KR" sz="3200">
                <a:solidFill>
                  <a:schemeClr val="tx1">
                    <a:lumMod val="65000"/>
                    <a:lumOff val="35000"/>
                  </a:schemeClr>
                </a:solidFill>
              </a:rPr>
              <a:t>त्यस प्रकारको विश्वासले अरू मानिसहरूलाई परमेश्वरमा विश्वास गर्न सक्छ।</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 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एक हुनुहुन्छ..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भगवान एक भरपर्दो एक हुनुहुन्छ</a:t>
            </a:r>
            <a:r xmlns:a="http://schemas.openxmlformats.org/drawingml/2006/main">
              <a:rPr lang="ne" altLang="en-US" sz="3600">
                <a:solidFill>
                  <a:schemeClr val="tx1">
                    <a:lumMod val="65000"/>
                    <a:lumOff val="35000"/>
                  </a:schemeClr>
                </a:solidFill>
              </a:rPr>
              <a:t> </a:t>
            </a:r>
            <a:r xmlns:a="http://schemas.openxmlformats.org/drawingml/2006/main">
              <a:rPr lang="ne" altLang="ko-KR" sz="3600">
                <a:solidFill>
                  <a:schemeClr val="tx1">
                    <a:lumMod val="65000"/>
                    <a:lumOff val="35000"/>
                  </a:schemeClr>
                </a:solidFill>
              </a:rPr>
              <a:t>जसले उहाँमा साँच्चै विश्वास गर्ने र उहाँको सेवा गर्नेहरूलाई बचाउन सक्छ।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किन</a:t>
            </a:r>
            <a:r xmlns:a="http://schemas.openxmlformats.org/drawingml/2006/main">
              <a:rPr lang="ne" altLang="en-US" sz="3600">
                <a:solidFill>
                  <a:schemeClr val="tx1">
                    <a:lumMod val="65000"/>
                    <a:lumOff val="35000"/>
                  </a:schemeClr>
                </a:solidFill>
              </a:rPr>
              <a:t> </a:t>
            </a:r>
            <a:r xmlns:a="http://schemas.openxmlformats.org/drawingml/2006/main">
              <a:rPr lang="ne" altLang="ko-KR" sz="3600">
                <a:solidFill>
                  <a:schemeClr val="tx1">
                    <a:lumMod val="65000"/>
                    <a:lumOff val="35000"/>
                  </a:schemeClr>
                </a:solidFill>
              </a:rPr>
              <a:t>थियो</a:t>
            </a:r>
            <a:r xmlns:a="http://schemas.openxmlformats.org/drawingml/2006/main">
              <a:rPr lang="ne" altLang="en-US" sz="3600">
                <a:solidFill>
                  <a:schemeClr val="tx1">
                    <a:lumMod val="65000"/>
                    <a:lumOff val="35000"/>
                  </a:schemeClr>
                </a:solidFill>
              </a:rPr>
              <a:t> </a:t>
            </a:r>
            <a:r xmlns:a="http://schemas.openxmlformats.org/drawingml/2006/main">
              <a:rPr lang="ne" altLang="ko-KR" sz="3600">
                <a:solidFill>
                  <a:schemeClr val="tx1">
                    <a:lumMod val="65000"/>
                    <a:lumOff val="35000"/>
                  </a:schemeClr>
                </a:solidFill>
              </a:rPr>
              <a:t>दानियललाई सिंहको ओडारमा फालियो?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किनभने उसले राजालाई झूटो बोल्यो।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किनकि उसले राजाको मूर्तिलाई दण्डवत् गरेन।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किनकि उसले राजालाई मार्न लागेको थियो।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किनभने उसले परमेश्वरको राम्रो आराधना गरेन।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② </a:t>
            </a:r>
            <a:r xmlns:a="http://schemas.openxmlformats.org/drawingml/2006/main">
              <a:rPr lang="ne" altLang="ko-KR" sz="2800">
                <a:solidFill>
                  <a:srgbClr val="FF0000"/>
                </a:solidFill>
              </a:rPr>
              <a:t>किनकि उसले राजाको मूर्तिलाई दण्डवत् गरेन।</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राजा हर्षित भए र दानियललाई खोरबाट बाहिर निकाल्न आदेश दिए। अनि जब दानियललाई खोरबाट उठाइयो, उहाँमा कुनै घाउ भेटिएन, किनभने तिनले आफ्ना परमेश्वरमा भरोसा गरेका थिए।</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डेनियल</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६:</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२३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४४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योना, जो ठूलो माछा भित्र थियो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तर परमप्रभुले योनालाई निल्न एउटा ठूलो माछा दिनुभयो, र योना तीन दिन र तीन रात माछाभित्र थिए।</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जोनाह</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१:१७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एक दिन परमेश्वर योनाकहाँ देखा पर्नुभयो र भन्नुभयो,</a:t>
            </a:r>
          </a:p>
          <a:p>
            <a:r xmlns:a="http://schemas.openxmlformats.org/drawingml/2006/main">
              <a:rPr lang="ne" altLang="ko-KR" sz="2500">
                <a:solidFill>
                  <a:schemeClr val="tx1">
                    <a:lumMod val="65000"/>
                    <a:lumOff val="35000"/>
                  </a:schemeClr>
                </a:solidFill>
              </a:rPr>
              <a:t>“ठूलो सहर निनवेमा जाऊ र त्यसको विरुद्धमा प्रचार गर! म तिनीहरूलाई तिनीहरूको दुष्टताबाट बचाउनेछु।”</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योनाले परमेश्वरको आज्ञा पालन गर्न चाहेनन्। तिनी विदेश गए र परमेश्‍वरबाट भाग्नको लागि तर्शीशमा गए।</a:t>
            </a:r>
            <a:r xmlns:a="http://schemas.openxmlformats.org/drawingml/2006/main">
              <a:rPr lang="ne"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400">
                <a:solidFill>
                  <a:schemeClr val="tx1">
                    <a:lumMod val="65000"/>
                    <a:lumOff val="35000"/>
                  </a:schemeClr>
                </a:solidFill>
              </a:rPr>
              <a:t>तर, परमेश्‍वरले एउटा ठूलो हावा पठाउनुभयो र तिनीहरू सबै मर्नुपर्ने थियो। नाविकहरूले योनालाई समुद्रमा फालिदिए। एउटा ठूलो माछा आयो र उसलाई निल्यो।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योनाले माछा भित्र 3 दिनसम्म आफ्नो पाप पश्चात्ताप गरे।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"मलाई मेरा मानिसहरूलाई राम्रोसँग अगुवाइ गर्ने बुद्धि दिनुहोस्।" सुलेमानले यो माग गरेकोमा परमेश्वर प्रसन्न हुनुभयो। त्यसैले, सुलेमानले मागेको कुरा परमेश्वरले उनलाई दिनुभयो।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400">
                <a:solidFill>
                  <a:schemeClr val="tx1">
                    <a:lumMod val="65000"/>
                    <a:lumOff val="35000"/>
                  </a:schemeClr>
                </a:solidFill>
              </a:rPr>
              <a:t>माछाले उसलाई सुख्खा जमिनमा बान्ता गर्यो। तिनी निनवेमा गए र अनिच्छुकतासाथ तिनीहरूलाई परमेश्वरको सन्देश सुनाए।</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परमेश्वरको चेतावनी सुनेपछि, निनवेवासीहरूले पश्चात्ताप गरे र परमेश्वरको अनुग्रह खोजे। परमेश्वरले निनवेका मानिसहरूलाई क्षमा दिनुभयो।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chemeClr val="tx1">
                    <a:lumMod val="65000"/>
                    <a:lumOff val="35000"/>
                  </a:schemeClr>
                </a:solidFill>
              </a:rPr>
              <a:t>योनाले परमेश्वरको वचनको अवज्ञा गरे।</a:t>
            </a:r>
          </a:p>
          <a:p>
            <a:pPr xmlns:a="http://schemas.openxmlformats.org/drawingml/2006/main" algn="ctr"/>
            <a:r xmlns:a="http://schemas.openxmlformats.org/drawingml/2006/main">
              <a:rPr lang="ne" altLang="ko-KR" sz="3200">
                <a:solidFill>
                  <a:schemeClr val="tx1">
                    <a:lumMod val="65000"/>
                    <a:lumOff val="35000"/>
                  </a:schemeClr>
                </a:solidFill>
              </a:rPr>
              <a:t>तर परमेश्वरले योनालाई अनाज्ञाकारी गर्न प्रयोग गर्नुभयो र अन्ततः निनवेवासीहरूलाई बचाउनुभयो।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कहिलेकाहीँ परमेश्वरको इच्छा मैले सोचेको भन्दा फरक हुन्छ।</a:t>
            </a:r>
          </a:p>
          <a:p>
            <a:pPr xmlns:a="http://schemas.openxmlformats.org/drawingml/2006/main" algn="ctr"/>
            <a:r xmlns:a="http://schemas.openxmlformats.org/drawingml/2006/main">
              <a:rPr lang="ne" altLang="ko-KR" sz="3200">
                <a:solidFill>
                  <a:schemeClr val="tx1">
                    <a:lumMod val="65000"/>
                    <a:lumOff val="35000"/>
                  </a:schemeClr>
                </a:solidFill>
              </a:rPr>
              <a:t>तर परमेश्वरको इच्छा सधैं सही छ।</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हामी सधैं परमेश्वरको इच्छाप्रति आज्ञाकारी हुनुपर्छ।</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 को हो?</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ईमानदारीपूर्वक आफ्ना पापहरूको पश्चात्ताप गर्ने र क्षमा माग्नेहरूलाई बचाउने परमेश्वर हुनुहुन्छ।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योना ३ दिनसम्म कसको पेटमा थिए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सिंह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हात्ती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कुकुर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माछा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माछा</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तर परमप्रभुले योनालाई निल्न एउटा ठूलो माछा दिनुभयो, र योना तीन दिन र तीन रात माछाभित्र थिए।</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जोनाह</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१:१७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एक दिन दुई जना महिला एउटा सानो बच्चा लिएर सुलेमानकहाँ आए। तिनीहरूले राजाको अगाडि बच्चा उनको बच्चा हो भनेर लडाइँ गरे।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राजाले भने, "दुई महिलाले बच्चा आफ्नो बच्चा हो भनी जिद्दी गर्दा बच्चालाई दुई टुक्रा काटेर एकलाई आधा र अर्कोलाई आधा दिनुहोस्!"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एउटी महिला आफ्नो छोराप्रति दयाले भरिएकी थिइन्। त्यसैले, उनले भनिन्, "जिउँदो बच्चा उसलाई देऊ। उसलाई नमार!” यो सुनेपछि सोलोमनले त्यो स्त्री आफ्नो वास्तविक आमा हो भनी निर्णय गरे। राजाले भने, “छोरी उसलाई देऊ। उहाँ एक वास्तविक आमा हुनुहुन्छ!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600">
                <a:solidFill>
                  <a:schemeClr val="tx1">
                    <a:lumMod val="65000"/>
                    <a:lumOff val="35000"/>
                  </a:schemeClr>
                </a:solidFill>
              </a:rPr>
              <a:t>सुलेमानले धन वा शक्तिको लागि होइन बुद्धिमानी हृदयको लागि सोधे</a:t>
            </a:r>
          </a:p>
          <a:p>
            <a:pPr xmlns:a="http://schemas.openxmlformats.org/drawingml/2006/main" algn="ctr"/>
            <a:r xmlns:a="http://schemas.openxmlformats.org/drawingml/2006/main">
              <a:rPr lang="ne" altLang="ko-KR" sz="3600">
                <a:solidFill>
                  <a:schemeClr val="tx1">
                    <a:lumMod val="65000"/>
                    <a:lumOff val="35000"/>
                  </a:schemeClr>
                </a:solidFill>
              </a:rPr>
              <a:t>आफ्नो देशमा शासन गर्न।</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e" altLang="ko-KR" sz="3600">
                <a:solidFill>
                  <a:schemeClr val="tx1">
                    <a:lumMod val="65000"/>
                    <a:lumOff val="35000"/>
                  </a:schemeClr>
                </a:solidFill>
              </a:rPr>
              <a:t>हामीले आफ्नो लागि मात्र होइन अरूको सेवाको लागि पनि परमेश्वरलाई प्रार्थना गर्नुपर्छ।</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दाऊदले शाऊलसँग कुरा गरिसकेपछि, जोनाथन दाऊदसँग आत्मामा एक भए, र तिनले तिनलाई आफूलाई जस्तै माया गरे।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e" altLang="ko-KR" sz="2800">
                <a:solidFill>
                  <a:schemeClr val="tx1">
                    <a:lumMod val="65000"/>
                    <a:lumOff val="35000"/>
                  </a:schemeClr>
                </a:solidFill>
              </a:rPr>
              <a:t>१ शमूएल १८:</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भगवान एक हुनुहुन्छ जसले हामीलाई बुद्धि दिन सक्नुहुन्छ जुन तपाईले संसारबाट प्राप्त गर्न सक्नुहुन्न।</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सुलेमानले परमेश्वरसँग के मागे?</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खाना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धन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स्वास्थ्य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बुद्धि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बुद्धि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राजा सुलेमान पृथ्वीका सबै राजाहरू भन्दा धन र बुद्धिमा महान् थिए।</a:t>
            </a:r>
            <a:r xmlns:a="http://schemas.openxmlformats.org/drawingml/2006/main">
              <a:rPr lang="n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इतिहास ९:</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२२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३३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भगवानको नामको लागि मन्दिर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सुलेमानले परमप्रभुको नामको लागि एउटा मन्दिर र आफ्नो लागि एउटा राजमहल निर्माण गर्ने आदेश दिए।</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इतिहास २:१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सुलेमानले आफ्नो पिताको रूपमा परमेश्वरको लागि मन्दिर निर्माण गर्न चाहन्थे, दाऊदले आदेश दिए।</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त्यसैले, उहाँले दक्ष सिकर्मीहरूलाई मन्दिरको लागि उत्तम रूखहरू ल्याउन आदेश दिनुभयो।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उहाँले मन्दिरको लागि ढुङ्गाहरू तयार गर्नुभयो। उनले दक्ष कारीगरलाई ठूला, भव्य र बलियो ढुङ्गा ल्याउन आग्रह गरे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केही कारीगरहरूले रङ्गीन कपडा र सुनको धागोले भगवानको मन्दिर सजाउँछन्।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जब परमेश्वरको मन्दिर समाप्त भयो, सोलोमन र इस्राएलका सबै मानिसहरूले ठूलो आनन्दका साथ परमेश्वरको आराधना गरे।</a:t>
            </a:r>
            <a:r xmlns:a="http://schemas.openxmlformats.org/drawingml/2006/main">
              <a:rPr lang="ne" altLang="en-US" sz="2600">
                <a:solidFill>
                  <a:schemeClr val="tx1">
                    <a:lumMod val="65000"/>
                    <a:lumOff val="35000"/>
                  </a:schemeClr>
                </a:solidFill>
              </a:rPr>
              <a:t> </a:t>
            </a:r>
            <a:r xmlns:a="http://schemas.openxmlformats.org/drawingml/2006/main">
              <a:rPr lang="ne" altLang="ko-KR" sz="2600">
                <a:solidFill>
                  <a:schemeClr val="tx1">
                    <a:lumMod val="65000"/>
                    <a:lumOff val="35000"/>
                  </a:schemeClr>
                </a:solidFill>
              </a:rPr>
              <a:t>“हे परमप्रभु परमेश्वर! आउनुहोस् र हामीलाई यहाँ शासन गर्नुहोस्! ”</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दाऊद महलमा बस्न लागे। तिनले जोनाथनलाई भेटे, जो राजा शाऊलका छोरा थिए।</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600">
                <a:solidFill>
                  <a:schemeClr val="tx1">
                    <a:lumMod val="65000"/>
                    <a:lumOff val="35000"/>
                  </a:schemeClr>
                </a:solidFill>
              </a:rPr>
              <a:t>सुलेमान र तिनका मानिसहरूले परमप्रभु परमेश्वरको लागि एउटा सुन्दर मन्दिर निर्माण गरेर परमेश्वरप्रतिको आफ्नो हृदयको प्रेम देखाए।</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e" altLang="ko-KR" sz="3600">
                <a:solidFill>
                  <a:schemeClr val="tx1">
                    <a:lumMod val="65000"/>
                    <a:lumOff val="35000"/>
                  </a:schemeClr>
                </a:solidFill>
              </a:rPr>
              <a:t>चर्च एउटा ठाउँ हो जहाँ हामी परमेश्वरलाई भेट्छौं र हामी परमेश्वरप्रतिको हाम्रो हृदय देखाउन सक्छौं।</a:t>
            </a:r>
          </a:p>
          <a:p>
            <a:pPr xmlns:a="http://schemas.openxmlformats.org/drawingml/2006/main" algn="ctr"/>
            <a:r xmlns:a="http://schemas.openxmlformats.org/drawingml/2006/main">
              <a:rPr lang="ne" altLang="ko-KR" sz="3600">
                <a:solidFill>
                  <a:schemeClr val="tx1">
                    <a:lumMod val="65000"/>
                    <a:lumOff val="35000"/>
                  </a:schemeClr>
                </a:solidFill>
              </a:rPr>
              <a:t>हामीले हाम्रो मण्डलीलाई माया गर्नुपर्छ।</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परमेश्वर एक हुनुहुन्छ जसले उपासकहरूलाई खोज्नुहुन्छ र तिनीहरूलाई आशीर्वाद दिनुहुन्छ।</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e" altLang="ko-KR" sz="4000">
                <a:solidFill>
                  <a:srgbClr val="FF0000"/>
                </a:solidFill>
              </a:rPr>
              <a:t>आजको क्विज</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e" altLang="en-US" sz="3600">
                <a:solidFill>
                  <a:schemeClr val="tx1">
                    <a:lumMod val="65000"/>
                    <a:lumOff val="35000"/>
                  </a:schemeClr>
                </a:solidFill>
              </a:rPr>
              <a:t>सुलेमान र इस्राएलले परमेश्वरप्रतिको आफ्नो प्रेम व्यक्त गर्न के गरे?</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e" altLang="en-US" sz="2800">
                <a:solidFill>
                  <a:schemeClr val="tx1">
                    <a:lumMod val="65000"/>
                    <a:lumOff val="35000"/>
                  </a:schemeClr>
                </a:solidFill>
              </a:rPr>
              <a:t>① </a:t>
            </a:r>
            <a:r xmlns:a="http://schemas.openxmlformats.org/drawingml/2006/main">
              <a:rPr lang="ne" altLang="en-US" sz="2800">
                <a:solidFill>
                  <a:schemeClr val="tx1">
                    <a:lumMod val="65000"/>
                    <a:lumOff val="35000"/>
                  </a:schemeClr>
                </a:solidFill>
              </a:rPr>
              <a:t>आइडल</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e" altLang="en-US" sz="2800">
                <a:solidFill>
                  <a:schemeClr val="tx1">
                    <a:lumMod val="65000"/>
                    <a:lumOff val="35000"/>
                  </a:schemeClr>
                </a:solidFill>
              </a:rPr>
              <a:t>② </a:t>
            </a:r>
            <a:r xmlns:a="http://schemas.openxmlformats.org/drawingml/2006/main">
              <a:rPr lang="ne" altLang="en-US" sz="2800">
                <a:solidFill>
                  <a:schemeClr val="tx1">
                    <a:lumMod val="65000"/>
                    <a:lumOff val="35000"/>
                  </a:schemeClr>
                </a:solidFill>
              </a:rPr>
              <a:t>दरबार</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e" altLang="en-US" sz="2800">
                <a:solidFill>
                  <a:schemeClr val="tx1">
                    <a:lumMod val="65000"/>
                    <a:lumOff val="35000"/>
                  </a:schemeClr>
                </a:solidFill>
              </a:rPr>
              <a:t>③ </a:t>
            </a:r>
            <a:r xmlns:a="http://schemas.openxmlformats.org/drawingml/2006/main">
              <a:rPr lang="ne" altLang="en-US" sz="2800">
                <a:solidFill>
                  <a:schemeClr val="tx1">
                    <a:lumMod val="65000"/>
                    <a:lumOff val="35000"/>
                  </a:schemeClr>
                </a:solidFill>
              </a:rPr>
              <a:t>सहर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e" altLang="en-US" sz="2800">
                <a:solidFill>
                  <a:schemeClr val="tx1">
                    <a:lumMod val="65000"/>
                    <a:lumOff val="35000"/>
                  </a:schemeClr>
                </a:solidFill>
              </a:rPr>
              <a:t>④ </a:t>
            </a:r>
            <a:r xmlns:a="http://schemas.openxmlformats.org/drawingml/2006/main">
              <a:rPr lang="ne" altLang="en-US" sz="2800">
                <a:solidFill>
                  <a:schemeClr val="tx1">
                    <a:lumMod val="65000"/>
                    <a:lumOff val="35000"/>
                  </a:schemeClr>
                </a:solidFill>
              </a:rPr>
              <a:t>अभयारण्य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e" altLang="en-US" sz="2800">
                <a:solidFill>
                  <a:srgbClr val="FF0000"/>
                </a:solidFill>
              </a:rPr>
              <a:t>④ </a:t>
            </a:r>
            <a:r xmlns:a="http://schemas.openxmlformats.org/drawingml/2006/main">
              <a:rPr lang="ne" altLang="en-US" sz="2800">
                <a:solidFill>
                  <a:srgbClr val="FF0000"/>
                </a:solidFill>
              </a:rPr>
              <a:t>अभयारण्य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सुलेमानले परमप्रभुको नामको लागि एउटा मन्दिर र आफ्नो लागि एउटा राजमहल निर्माण गर्ने आदेश दिए।</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इतिहास २:१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34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कागहरू जसले रोटी र मासु ल्यायो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t>तिमीले खोलाबाट पिउनेछौ, र मैले कागहरूलाई त्यहाँ तिमीलाई खुवाउन आदेश दिएको 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1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१७:४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700">
                <a:solidFill>
                  <a:schemeClr val="tx1">
                    <a:lumMod val="65000"/>
                    <a:lumOff val="35000"/>
                  </a:schemeClr>
                </a:solidFill>
              </a:rPr>
              <a:t>आहाब भनिने एकजना राजा थिए जो परमेश्वरको सामु धेरै दुष्ट थिए। अगमवक्ता एलियाले आहाबलाई परमेश्वरको वचन सुनाए।</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“देशमा वर्षा हुनेछैन!” तब आहाबले तिनलाई मार्न खोजे। परमेश्वरले उसलाई राजा आहाबबाट लुकाउनु भयो।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परमेश्‍वरले भन्‍नुभएको देशमा एलिया भागे।</a:t>
            </a:r>
          </a:p>
          <a:p>
            <a:r xmlns:a="http://schemas.openxmlformats.org/drawingml/2006/main">
              <a:rPr lang="ne" altLang="ko-KR" sz="2800">
                <a:solidFill>
                  <a:schemeClr val="tx1">
                    <a:lumMod val="65000"/>
                    <a:lumOff val="35000"/>
                  </a:schemeClr>
                </a:solidFill>
              </a:rPr>
              <a:t>तर, उनले त्यहाँ खानेकुरा पाउन सकेनन्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परमेश्वरले कागहरूलाई त्यहाँ एलियालाई खुवाउन आदेश दिनुभयो। कागहरूले उसलाई बिहान र बेलुका रोटी र मासु ल्याए, र उसले खोलाबाट पिए।</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जोनाथनले दाऊदलाई असाध्यै मन पराए। जोनाथन दाऊदसँग आत्मामा एक भए।</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एलियाले आफ्नो जीवनको जोखिममा परमेश्वरको वचन पालन गरे र उनले परमेश्वरको सुरक्षाको अद्भुत अनुभव पाए।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2800">
                <a:solidFill>
                  <a:schemeClr val="tx1">
                    <a:lumMod val="65000"/>
                    <a:lumOff val="35000"/>
                  </a:schemeClr>
                </a:solidFill>
              </a:rPr>
              <a:t>दुष्ट राजा, आहाबले परमेश्वरको वचन पालन गर्न मन पराउँथे। त्यसकारण, उसले परमेश्वरको अगमवक्ता एलियालाई मार्ने प्रयास गर्यो जसले परमेश्वरको वचन भनेको थियो।</a:t>
            </a:r>
            <a:r xmlns:a="http://schemas.openxmlformats.org/drawingml/2006/main">
              <a:rPr lang="ne"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e" altLang="ko-KR" sz="2800">
                <a:solidFill>
                  <a:schemeClr val="tx1">
                    <a:lumMod val="65000"/>
                    <a:lumOff val="35000"/>
                  </a:schemeClr>
                </a:solidFill>
              </a:rPr>
              <a:t>तर, परमेश्वरले अचम्मको तरिकाले एलियाको रक्षा गर्नुभयो र हेरचाह गर्नुभयो!</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e" altLang="ko-KR" sz="2800">
                <a:solidFill>
                  <a:schemeClr val="tx1">
                    <a:lumMod val="65000"/>
                    <a:lumOff val="35000"/>
                  </a:schemeClr>
                </a:solidFill>
              </a:rPr>
              <a:t>हामीले एलियाजस्तै कुनै पनि परिस्थितिमा परमेश्वरको वचनको पालना र घोषणा गर्नुपर्छ।</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e" altLang="ko-KR" sz="2800">
                <a:solidFill>
                  <a:schemeClr val="tx1">
                    <a:lumMod val="65000"/>
                    <a:lumOff val="35000"/>
                  </a:schemeClr>
                </a:solidFill>
              </a:rPr>
              <a:t>परमेश्वरले पक्कै पनि हाम्रो रक्षा गर्नुहुनेछ</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 को हो ?</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परमेश्‍वर एक हुनुहुन्छ जसले उहाँका वचनहरूलाई अचम्मको तरिकाले पालन गर्ने र पालन गर्नेहरूको हेरचाह गर्नुहुन्छ।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एलियालाई खानेकुरा कसले ल्यायो?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चील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ड्रैगन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काग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काग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t>तिमीले खोलाबाट पिउनेछौ, र मैले कागहरूलाई त्यहाँ तिमीलाई खुवाउन आदेश दिएको 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1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१७:४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35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पीठो र तेल</a:t>
            </a:r>
          </a:p>
          <a:p>
            <a:pPr xmlns:a="http://schemas.openxmlformats.org/drawingml/2006/main" algn="ctr"/>
            <a:r xmlns:a="http://schemas.openxmlformats.org/drawingml/2006/main">
              <a:rPr lang="ne" altLang="ko-KR" sz="4400"/>
              <a:t>प्रयोग गरिएको थिएन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तुरुन्तै सीदोनको सारपतमा गएर त्यहाँ बस। मैले त्‍यस ठाउँमा एउटी विधवालाई तिमीहरूलाई खानेकुरा उपलब्ध गराउने आज्ञा दिएको 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1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१७:९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परमप्रभु परमेश्‍वरले भन्‍नुभएअनुसार इस्राएलमा पानी परेन। त्यसैले मानिसहरूको लागि खानेकुरा थिएन।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परमप्रभु परमेश्वरले एलियालाई सारपथमा बस्ने एउटी विधवाकहाँ पठाउनुभयो।</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एलियाले उनलाई एक मुठ्ठी पीठो र थोरै तेलले आफ्नो लागि रोटी बनाउन भने।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जोनाथनले दाऊदलाई आफ्नै तरवार र बाण दिए। यसको अर्थ उसले दाऊदमा साँच्चै विश्वास गरेको थियो।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एलियाको भनाइअनुसार उनीसँग पर्याप्त पीठो र तेल नहुँदा पनि, उनले केही रोटी बनाएर पहिले एलियालाई दिए र आफ्नो लागि बनाइन्।</a:t>
            </a:r>
            <a:r xmlns:a="http://schemas.openxmlformats.org/drawingml/2006/main">
              <a:rPr lang="ne" altLang="en-US" sz="2600">
                <a:solidFill>
                  <a:schemeClr val="tx1">
                    <a:lumMod val="65000"/>
                    <a:lumOff val="35000"/>
                  </a:schemeClr>
                </a:solidFill>
              </a:rPr>
              <a:t> </a:t>
            </a:r>
            <a:r xmlns:a="http://schemas.openxmlformats.org/drawingml/2006/main">
              <a:rPr lang="ne" altLang="ko-KR" sz="2600">
                <a:solidFill>
                  <a:schemeClr val="tx1">
                    <a:lumMod val="65000"/>
                    <a:lumOff val="35000"/>
                  </a:schemeClr>
                </a:solidFill>
              </a:rPr>
              <a:t>त्यसपछि, अचम्मको कुरा, पीठोको भाँडो र तेलको जग थियो</a:t>
            </a:r>
            <a:r xmlns:a="http://schemas.openxmlformats.org/drawingml/2006/main">
              <a:rPr lang="ne" altLang="en-US" sz="2600">
                <a:solidFill>
                  <a:schemeClr val="tx1">
                    <a:lumMod val="65000"/>
                    <a:lumOff val="35000"/>
                  </a:schemeClr>
                </a:solidFill>
              </a:rPr>
              <a:t> </a:t>
            </a:r>
            <a:r xmlns:a="http://schemas.openxmlformats.org/drawingml/2006/main">
              <a:rPr lang="ne" altLang="ko-KR" sz="2600">
                <a:solidFill>
                  <a:schemeClr val="tx1">
                    <a:lumMod val="65000"/>
                    <a:lumOff val="35000"/>
                  </a:schemeClr>
                </a:solidFill>
              </a:rPr>
              <a:t>प्रयोग गरिएको छैन।</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एक दिन छोराको मृत्यु भयो । तर परमप्रभु परमेश्वरले केटाको जीवन उसलाई फर्काएर बाँच्न दिनुभयो। उनले परमेश्वरलाई महिमा दिए।</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chemeClr val="tx1">
                    <a:lumMod val="65000"/>
                    <a:lumOff val="35000"/>
                  </a:schemeClr>
                </a:solidFill>
              </a:rPr>
              <a:t>विधवाले अलिकति पीठो र तेल दिए</a:t>
            </a:r>
          </a:p>
          <a:p>
            <a:pPr xmlns:a="http://schemas.openxmlformats.org/drawingml/2006/main" algn="ctr"/>
            <a:r xmlns:a="http://schemas.openxmlformats.org/drawingml/2006/main">
              <a:rPr lang="ne" altLang="ko-KR" sz="3200">
                <a:solidFill>
                  <a:schemeClr val="tx1">
                    <a:lumMod val="65000"/>
                    <a:lumOff val="35000"/>
                  </a:schemeClr>
                </a:solidFill>
              </a:rPr>
              <a:t>भगवान को।</a:t>
            </a:r>
            <a:r xmlns:a="http://schemas.openxmlformats.org/drawingml/2006/main">
              <a:rPr lang="ne"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त्यसपछि, तिनले धेरै आशीर्वाद पाए</a:t>
            </a:r>
          </a:p>
          <a:p>
            <a:pPr xmlns:a="http://schemas.openxmlformats.org/drawingml/2006/main" algn="ctr"/>
            <a:r xmlns:a="http://schemas.openxmlformats.org/drawingml/2006/main">
              <a:rPr lang="ne" altLang="ko-KR" sz="3200">
                <a:solidFill>
                  <a:schemeClr val="tx1">
                    <a:lumMod val="65000"/>
                    <a:lumOff val="35000"/>
                  </a:schemeClr>
                </a:solidFill>
              </a:rPr>
              <a:t>कल्पना भन्दा बाहिर।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कहिलेकाहीँ, त्यहाँ एक क्षण हुनेछ जुन हामीले भगवानलाई केहि महत्त्वपूर्ण दिनुपर्दछ।</a:t>
            </a:r>
          </a:p>
          <a:p>
            <a:pPr xmlns:a="http://schemas.openxmlformats.org/drawingml/2006/main" algn="ctr"/>
            <a:r xmlns:a="http://schemas.openxmlformats.org/drawingml/2006/main">
              <a:rPr lang="ne" altLang="ko-KR" sz="3200">
                <a:solidFill>
                  <a:schemeClr val="tx1">
                    <a:lumMod val="65000"/>
                    <a:lumOff val="35000"/>
                  </a:schemeClr>
                </a:solidFill>
              </a:rPr>
              <a:t>त्यसोभए, भगवानले हामीलाई यो बलिदान र बलिदान मार्फत धेरै आशिष् दिनुहुन्छ।</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 को हो?</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भगवान एक हुनुहुन्छ जसले हामीलाई खानेकुरा, लुगा र घर आदिमा बाँच्नको लागि चाहिने सबै कुरा प्रदान गर्नुहुन्छ।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200">
                <a:solidFill>
                  <a:schemeClr val="tx1">
                    <a:lumMod val="65000"/>
                    <a:lumOff val="35000"/>
                  </a:schemeClr>
                </a:solidFill>
              </a:rPr>
              <a:t>परमेश्वरले एलियालाई कसलाई जान भन्नुभयो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राजा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पुजारी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विधवा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सामान्य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③ </a:t>
            </a:r>
            <a:r xmlns:a="http://schemas.openxmlformats.org/drawingml/2006/main">
              <a:rPr lang="ne" altLang="ko-KR" sz="2800">
                <a:solidFill>
                  <a:srgbClr val="FF0000"/>
                </a:solidFill>
              </a:rPr>
              <a:t>विधवा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तुरुन्तै सीदोनको सारपतमा गएर त्यहाँ बस। मैले त्‍यस ठाउँमा एउटी विधवालाई तिमीहरूलाई खानेकुरा उपलब्ध गराउने आज्ञा दिएको 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1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१७:९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e" altLang="ko-KR" b="1">
                <a:solidFill>
                  <a:schemeClr val="tx1">
                    <a:lumMod val="50000"/>
                    <a:lumOff val="50000"/>
                  </a:schemeClr>
                </a:solidFill>
              </a:rPr>
              <a:t>नम्बर 36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e" altLang="ko-KR" sz="4400"/>
              <a:t>स्वर्गबाट आगो तल खस्यो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तब परमप्रभुको आगो खस्यो र बलिदान, दाउरा, ढुङ्गा र माटो जलाइयो र खाडलको पानी पनि चाट्यो।</a:t>
            </a:r>
            <a:r xmlns:a="http://schemas.openxmlformats.org/drawingml/2006/main">
              <a:rPr lang="n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e" altLang="ko-KR" sz="2800">
                <a:solidFill>
                  <a:schemeClr val="tx1">
                    <a:lumMod val="65000"/>
                    <a:lumOff val="35000"/>
                  </a:schemeClr>
                </a:solidFill>
              </a:rPr>
              <a:t>1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१८:३८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परमेश्वरले एलियालाई इस्राएलका दुष्ट राजा आहाबकहाँ पठाउनुभयो। "तिमीहरूले थाहा पाउनेछौ कि साँचो ईश्वर को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एलियाले मूर्तिपूजकहरूको 850 झूटा अगमवक्ताहरू विरुद्ध लडे। "आगोले जवाफ दिने देवता नै वास्तविक ईश्वर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जोनाथनले आफ्नो बहुमूल्य लुगा दाऊदलाई दिए। यसले दाऊदसँग जोनाथनको गहिरो मित्रता देखाउँछ।</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850 अगमवक्ताहरूले आफ्नो देवताको नाम पुकारेका थिए र अल्टर वरिपरि नृत्य गरे तर त्यहाँ कुनै आगोको प्रतिक्रिया थिएन।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e" altLang="ko-KR" sz="2800">
                <a:solidFill>
                  <a:schemeClr val="tx1">
                    <a:lumMod val="65000"/>
                    <a:lumOff val="35000"/>
                  </a:schemeClr>
                </a:solidFill>
              </a:rPr>
              <a:t>एलियाको पालो थियो। एलियाले स्वर्गतिर प्रार्थना गरे। त्यसपछि, भगवानको आगो खस्यो र वेदीमा बलिदान जलाइयो।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ne" altLang="ko-KR" sz="2600">
                <a:solidFill>
                  <a:schemeClr val="tx1">
                    <a:lumMod val="65000"/>
                    <a:lumOff val="35000"/>
                  </a:schemeClr>
                </a:solidFill>
              </a:rPr>
              <a:t>“यहोवा नै वास्तविक परमेश्वर हुनुहुन्छ!” इस्राएलका मानिसहरूले आफ्ना पापहरू पश्चात्ताप गरे र परमेश्वरलाई महिमा दिए।</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ne" altLang="ko-KR" sz="3200">
                <a:solidFill>
                  <a:schemeClr val="tx1">
                    <a:lumMod val="65000"/>
                    <a:lumOff val="35000"/>
                  </a:schemeClr>
                </a:solidFill>
              </a:rPr>
              <a:t>झूटा देवताहरूले केही गर्न सकेनन्।</a:t>
            </a:r>
          </a:p>
          <a:p>
            <a:pPr xmlns:a="http://schemas.openxmlformats.org/drawingml/2006/main" algn="ctr"/>
            <a:r xmlns:a="http://schemas.openxmlformats.org/drawingml/2006/main">
              <a:rPr lang="ne" altLang="ko-KR" sz="3200">
                <a:solidFill>
                  <a:schemeClr val="tx1">
                    <a:lumMod val="65000"/>
                    <a:lumOff val="35000"/>
                  </a:schemeClr>
                </a:solidFill>
              </a:rPr>
              <a:t>को लागी</a:t>
            </a:r>
            <a:r xmlns:a="http://schemas.openxmlformats.org/drawingml/2006/main">
              <a:rPr lang="ne" altLang="en-US" sz="3200">
                <a:solidFill>
                  <a:schemeClr val="tx1">
                    <a:lumMod val="65000"/>
                    <a:lumOff val="35000"/>
                  </a:schemeClr>
                </a:solidFill>
              </a:rPr>
              <a:t> </a:t>
            </a:r>
            <a:r xmlns:a="http://schemas.openxmlformats.org/drawingml/2006/main">
              <a:rPr lang="ne" altLang="ko-KR" sz="3200">
                <a:solidFill>
                  <a:schemeClr val="tx1">
                    <a:lumMod val="65000"/>
                    <a:lumOff val="35000"/>
                  </a:schemeClr>
                </a:solidFill>
              </a:rPr>
              <a:t>तिनीहरू</a:t>
            </a:r>
            <a:r xmlns:a="http://schemas.openxmlformats.org/drawingml/2006/main">
              <a:rPr lang="ne" altLang="en-US" sz="3200">
                <a:solidFill>
                  <a:schemeClr val="tx1">
                    <a:lumMod val="65000"/>
                    <a:lumOff val="35000"/>
                  </a:schemeClr>
                </a:solidFill>
              </a:rPr>
              <a:t> </a:t>
            </a:r>
            <a:r xmlns:a="http://schemas.openxmlformats.org/drawingml/2006/main">
              <a:rPr lang="ne" altLang="ko-KR" sz="3200">
                <a:solidFill>
                  <a:schemeClr val="tx1">
                    <a:lumMod val="65000"/>
                    <a:lumOff val="35000"/>
                  </a:schemeClr>
                </a:solidFill>
              </a:rPr>
              <a:t>थियो</a:t>
            </a:r>
            <a:r xmlns:a="http://schemas.openxmlformats.org/drawingml/2006/main">
              <a:rPr lang="ne" altLang="en-US" sz="3200">
                <a:solidFill>
                  <a:schemeClr val="tx1">
                    <a:lumMod val="65000"/>
                    <a:lumOff val="35000"/>
                  </a:schemeClr>
                </a:solidFill>
              </a:rPr>
              <a:t> </a:t>
            </a:r>
            <a:r xmlns:a="http://schemas.openxmlformats.org/drawingml/2006/main">
              <a:rPr lang="ne" altLang="ko-KR" sz="3200">
                <a:solidFill>
                  <a:schemeClr val="tx1">
                    <a:lumMod val="65000"/>
                    <a:lumOff val="35000"/>
                  </a:schemeClr>
                </a:solidFill>
              </a:rPr>
              <a:t>छैन</a:t>
            </a:r>
            <a:r xmlns:a="http://schemas.openxmlformats.org/drawingml/2006/main">
              <a:rPr lang="ne" altLang="en-US" sz="3200">
                <a:solidFill>
                  <a:schemeClr val="tx1">
                    <a:lumMod val="65000"/>
                    <a:lumOff val="35000"/>
                  </a:schemeClr>
                </a:solidFill>
              </a:rPr>
              <a:t> </a:t>
            </a:r>
            <a:r xmlns:a="http://schemas.openxmlformats.org/drawingml/2006/main">
              <a:rPr lang="ne" altLang="ko-KR" sz="3200">
                <a:solidFill>
                  <a:schemeClr val="tx1">
                    <a:lumMod val="65000"/>
                    <a:lumOff val="35000"/>
                  </a:schemeClr>
                </a:solidFill>
              </a:rPr>
              <a:t>शक्ति।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भगवान सर्वशक्तिमान हुनुहुन्छ।</a:t>
            </a:r>
          </a:p>
          <a:p>
            <a:pPr xmlns:a="http://schemas.openxmlformats.org/drawingml/2006/main" algn="ctr"/>
            <a:r xmlns:a="http://schemas.openxmlformats.org/drawingml/2006/main">
              <a:rPr lang="ne" altLang="ko-KR" sz="3200">
                <a:solidFill>
                  <a:schemeClr val="tx1">
                    <a:lumMod val="65000"/>
                    <a:lumOff val="35000"/>
                  </a:schemeClr>
                </a:solidFill>
              </a:rPr>
              <a:t>जब हामी उहाँमा भरोसा गर्छौं र विश्वास गर्छौं तब हामी उहाँका अचम्मका चमत्कारहरू अनुभव गर्न सक्छौं।</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e" altLang="ko-KR" sz="3200"/>
              <a:t>भगवान को 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उहाँ वास्तविक र जीवित र काम गर्ने ईश्वर हुनुहुन्छ जो झूटा मूर्तिहरू भन्दा फरक हुनुहुन्छ।</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ne" altLang="ko-KR" sz="3200">
                <a:solidFill>
                  <a:schemeClr val="tx1">
                    <a:lumMod val="65000"/>
                    <a:lumOff val="35000"/>
                  </a:schemeClr>
                </a:solidFill>
              </a:rPr>
              <a:t>एलियाले प्रार्थना गर्दा स्वर्गबाट के खस्यो?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हिउँ</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वर्षा</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ढुङ्गा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आगो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आगो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तब परमप्रभुको आगो खस्यो र बलिदान, दाउरा, ढुङ्गा र माटो जलाइयो र खाडलको पानी पनि चाट्यो।</a:t>
            </a:r>
            <a:r xmlns:a="http://schemas.openxmlformats.org/drawingml/2006/main">
              <a:rPr lang="n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e" altLang="ko-KR" sz="2800">
                <a:solidFill>
                  <a:schemeClr val="tx1">
                    <a:lumMod val="65000"/>
                    <a:lumOff val="35000"/>
                  </a:schemeClr>
                </a:solidFill>
              </a:rPr>
              <a:t>1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१८:३८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NO 37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नामान कुष्ठरोग निको भयो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यसकारण तिनले तल गएर आफूलाई यर्दनमा सात पल्ट डुबे, जसरी परमेश्‍वरका जनले तिनलाई भनेका थिए, र तिनको मासु पुनर्स्थापित भयो र जवान केटाजस्तै शुद्ध भयो।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राजा ५:१४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400">
                <a:solidFill>
                  <a:schemeClr val="tx1">
                    <a:lumMod val="65000"/>
                    <a:lumOff val="35000"/>
                  </a:schemeClr>
                </a:solidFill>
              </a:rPr>
              <a:t>नामान अरामका राजाका सेनाका कमाण्डर थिए तर उनलाई कुष्ठरोग थियो। तिनी एलीशाकहाँ गए जो इस्राएलका अगमवक्ता थिए।</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ne" altLang="ko-KR" sz="2600">
                <a:solidFill>
                  <a:schemeClr val="tx1">
                    <a:lumMod val="65000"/>
                    <a:lumOff val="35000"/>
                  </a:schemeClr>
                </a:solidFill>
              </a:rPr>
              <a:t>राजा शाऊलले तिनलाई मार्न खोजेकोले दाऊद धेरै चोटि मृत्युको लागि खतरनाक परिस्थितिमा थिए। तथापि, जोनाथनको सहयोगमा तिनी ती खतराहरूबाट बच्न सक्थे।</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एलीशाले उहाँलाई भेटेनन्, तर यति मात्र भने, "जाऊ, यर्दन नदीमा सात पल्ट नुहाऊ।"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एलीशाको वचनको विरुद्धमा नामान रिसाए। तर उहाँका सेवकहरूले उहाँलाई भने, "नदीमा जानुहोस् र आफ्नो शरीर डुबाउनुहोस्, कृपया।"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एलीशा र तिनका सेवकहरूले भनेझैं नामानले यर्दनमा सात पटक डुबे।</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500">
                <a:solidFill>
                  <a:schemeClr val="tx1">
                    <a:lumMod val="65000"/>
                    <a:lumOff val="35000"/>
                  </a:schemeClr>
                </a:solidFill>
              </a:rPr>
              <a:t>त्यसपछि, अचम्मको कुरा, उसको मासु पुनर्स्थापित भयो र सफा भयो।</a:t>
            </a:r>
          </a:p>
          <a:p>
            <a:r xmlns:a="http://schemas.openxmlformats.org/drawingml/2006/main">
              <a:rPr lang="ne" altLang="ko-KR" sz="2500">
                <a:solidFill>
                  <a:schemeClr val="tx1">
                    <a:lumMod val="65000"/>
                    <a:lumOff val="35000"/>
                  </a:schemeClr>
                </a:solidFill>
              </a:rPr>
              <a:t>नामान एलीशाकहाँ फर्केर गए र परमेश्वरलाई महिमा दिए।</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chemeClr val="tx1">
                    <a:lumMod val="65000"/>
                    <a:lumOff val="35000"/>
                  </a:schemeClr>
                </a:solidFill>
              </a:rPr>
              <a:t>जब नामानले एलीशालाई सुने जो परमेश्वरका जन थिए र उहाँको वचन पालन गरे, उनी आफ्नो कुष्ठरोगबाट शुद्ध भएकोमा आशिष्‌ पाए।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आफ्नो इच्छाले होइन जिउनु पर्छ</a:t>
            </a:r>
          </a:p>
          <a:p>
            <a:pPr xmlns:a="http://schemas.openxmlformats.org/drawingml/2006/main" algn="ctr"/>
            <a:r xmlns:a="http://schemas.openxmlformats.org/drawingml/2006/main">
              <a:rPr lang="ne" altLang="ko-KR" sz="3200">
                <a:solidFill>
                  <a:schemeClr val="tx1">
                    <a:lumMod val="65000"/>
                    <a:lumOff val="35000"/>
                  </a:schemeClr>
                </a:solidFill>
              </a:rPr>
              <a:t>तर परमेश्वरको इच्छाले।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जब हामी बाँच्छौं र परमेश्वरको वचन पालन गर्छौं,</a:t>
            </a:r>
          </a:p>
          <a:p>
            <a:pPr xmlns:a="http://schemas.openxmlformats.org/drawingml/2006/main" algn="ctr"/>
            <a:r xmlns:a="http://schemas.openxmlformats.org/drawingml/2006/main">
              <a:rPr lang="ne" altLang="ko-KR" sz="3200">
                <a:solidFill>
                  <a:schemeClr val="tx1">
                    <a:lumMod val="65000"/>
                    <a:lumOff val="35000"/>
                  </a:schemeClr>
                </a:solidFill>
              </a:rPr>
              <a:t>हामी प्रशस्त आशिष्बाट आशिष् पाउन सक्छौं जुन परमेश्वरले हामीलाई प्रदान गर्न सक्नुहुन्छ।</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rgbClr val="FF0000"/>
                </a:solidFill>
              </a:rPr>
              <a:t>भगवान?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हरेक रोग निको पार्ने भगवान हुनुहुन्छ। उहाँ सर्वशक्तिमान परमेश्वर हुनुहुन्छ जसले हामीलाई निको पार्न सक्नुहुन्छ।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नामानले यर्दन नदीमा कति पटक डुबेका थिए?</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तीन पटक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एक पटक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पाँच पटक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सात</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पटक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सात पटक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यसकारण तिनले तल गएर आफूलाई यर्दनमा सात पल्ट डुबे, जसरी परमेश्‍वरका जनले तिनलाई भनेका थिए, र तिनको मासु पुनर्स्थापित भयो र जवान केटाजस्तै शुद्ध भयो।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राजा ५:१४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३८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400"/>
              <a:t>भगवानको मन्दिर मर्मत गर्दै</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bg1">
                    <a:lumMod val="50000"/>
                  </a:schemeClr>
                </a:solidFill>
              </a:rPr>
              <a:t>यसकारण राजा योआशले पुजारी यहोयादा र अन्य पूजाहारीहरूलाई बोलाएर सोधे, "तिमीहरूले मन्दिरमा भएको क्षतिलाई किन मर्मत गर्दैनौ? आफ्ना कोषाध्यक्षहरूबाट थप पैसा नलिनुहोस्, तर मन्दिरको मर्मतको लागि दिनुहोस्।"</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१२:७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ne" altLang="ko-KR" sz="3200">
                <a:solidFill>
                  <a:schemeClr val="tx1">
                    <a:lumMod val="65000"/>
                    <a:lumOff val="35000"/>
                  </a:schemeClr>
                </a:solidFill>
              </a:rPr>
              <a:t>जोनाथनले आफ्नो स्वार्थी इच्छालाई होइन तर आफ्नो मित्र डेभिडलाई रोजे।</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e" altLang="ko-KR" sz="3200">
                <a:solidFill>
                  <a:schemeClr val="tx1">
                    <a:lumMod val="65000"/>
                    <a:lumOff val="35000"/>
                  </a:schemeClr>
                </a:solidFill>
              </a:rPr>
              <a:t>जोनाथन जस्तै,</a:t>
            </a:r>
          </a:p>
          <a:p>
            <a:pPr xmlns:a="http://schemas.openxmlformats.org/drawingml/2006/main" algn="ctr"/>
            <a:r xmlns:a="http://schemas.openxmlformats.org/drawingml/2006/main">
              <a:rPr lang="ne" altLang="ko-KR" sz="3200">
                <a:solidFill>
                  <a:schemeClr val="tx1">
                    <a:lumMod val="65000"/>
                    <a:lumOff val="35000"/>
                  </a:schemeClr>
                </a:solidFill>
              </a:rPr>
              <a:t>हाम्रो साथीको लागि असल साथी बनौं।</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err="1">
                <a:solidFill>
                  <a:schemeClr val="tx1">
                    <a:lumMod val="65000"/>
                    <a:lumOff val="35000"/>
                  </a:schemeClr>
                </a:solidFill>
              </a:rPr>
              <a:t>यहूदाका राजा योआशले भगवानको मन्दिरलाई मर्मत गर्ने सोच बनाएका थिए, जुन क्षतिग्रस्त थियो।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तर, मन्दिर मर्मतका लागि बजेट पुगेन । योआशले परमेश्वरको मन्दिर मर्मतको लागि भेटी लिने निर्णय गरे।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ईश्वरलाई माया गर्ने मानिसहरूले मन्दिर मर्मत गर्नको लागि पैसा दिए।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मन्दिर मर्मतका लागि जम्मा भएको रकम श्रमिकलाई दिएर इमानदारीपूर्वक मन्दिर मर्मत गरे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"वाह! यो कस्तो सुन्दर मन्दिर हो!” परमेश्वर प्रसन्न हुनुहुनेछ भनी सोचेर योआश खुसी भए।</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600" err="1">
                <a:solidFill>
                  <a:schemeClr val="tx1">
                    <a:lumMod val="65000"/>
                    <a:lumOff val="35000"/>
                  </a:schemeClr>
                </a:solidFill>
              </a:rPr>
              <a:t>योआशले परमेश्वरको मन्दिरलाई बहुमूल्य ठाँउ ठाने, जहाँ मानिसहरूले परमेश्वरको आराधना गर्थे।</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e" altLang="ko-KR" sz="3600">
                <a:solidFill>
                  <a:schemeClr val="tx1">
                    <a:lumMod val="65000"/>
                    <a:lumOff val="35000"/>
                  </a:schemeClr>
                </a:solidFill>
              </a:rPr>
              <a:t>चर्च त्यो ठाउँ हो जब हामी उहाँको आराधना गर्छौं।</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e" altLang="ko-KR" sz="3600">
                <a:solidFill>
                  <a:schemeClr val="tx1">
                    <a:lumMod val="65000"/>
                    <a:lumOff val="35000"/>
                  </a:schemeClr>
                </a:solidFill>
              </a:rPr>
              <a:t>त्यसकारण, हामीले मण्डलीलाई माया गर्नुपर्छ र यसलाई धेरै बहुमूल्य विचार गर्नुपर्छ।</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solidFill>
                  <a:srgbClr val="FF0000"/>
                </a:solidFill>
              </a:rPr>
              <a:t>भगवान?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परमेश्वरले हामी प्रत्येकलाई उहाँको पवित्र मन्दिरको रूपमा स्थापित गर्नुहुन्छ।</a:t>
            </a:r>
          </a:p>
          <a:p>
            <a:endParaRPr lang="en-US" altLang="ko-KR" sz="3600">
              <a:solidFill>
                <a:schemeClr val="tx1">
                  <a:lumMod val="65000"/>
                  <a:lumOff val="35000"/>
                </a:schemeClr>
              </a:solidFill>
            </a:endParaRPr>
          </a:p>
          <a:p>
            <a:r xmlns:a="http://schemas.openxmlformats.org/drawingml/2006/main">
              <a:rPr lang="ne" altLang="ko-KR" sz="3600">
                <a:solidFill>
                  <a:schemeClr val="tx1">
                    <a:lumMod val="65000"/>
                    <a:lumOff val="35000"/>
                  </a:schemeClr>
                </a:solidFill>
              </a:rPr>
              <a:t>परमेश्वरले उहाँको आराधना गर्नेहरूलाई भेट्नुहुन्छ।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योआशले के ठीक गर्ने निर्णय गरे?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दरबार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उसको</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कोठा</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विद्यालय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पवित्र मन्दिर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पवित्र मन्दिर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bg1">
                    <a:lumMod val="50000"/>
                  </a:schemeClr>
                </a:solidFill>
              </a:rPr>
              <a:t>यसकारण राजा योआशले पुजारी यहोयादा र अन्य पूजाहारीहरूलाई बोलाएर सोधे, "तिमीहरूले मन्दिरमा भएको क्षतिलाई किन मर्मत गर्दैनौ? आफ्ना कोषाध्यक्षहरूबाट थप पैसा नलिनुहोस्, तर मन्दिरको मर्मतको लागि दिनुहोस्।"</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२ राजाहरू</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१२:७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b="1">
                <a:solidFill>
                  <a:schemeClr val="tx1">
                    <a:lumMod val="50000"/>
                    <a:lumOff val="50000"/>
                  </a:schemeClr>
                </a:solidFill>
              </a:rPr>
              <a:t>नम्बर ३९ परमेश्वरको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600"/>
              <a:t>नेहेम्याह, जसले यरूशलेमको पर्खाल पुनर्निर्माण गरे</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e" altLang="ko-KR" sz="3600">
                <a:solidFill>
                  <a:srgbClr val="C00000"/>
                </a:solidFill>
              </a:rPr>
              <a:t>भगवान..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ne" altLang="ko-KR" sz="3600">
                <a:solidFill>
                  <a:schemeClr val="tx1">
                    <a:lumMod val="65000"/>
                    <a:lumOff val="35000"/>
                  </a:schemeClr>
                </a:solidFill>
              </a:rPr>
              <a:t>उहाँ नै हुनुहुन्छ जसले हामीलाई असल साथीहरू दिनुहुन्छ।</a:t>
            </a:r>
          </a:p>
          <a:p>
            <a:endParaRPr lang="en-US" altLang="ko-KR" sz="3600">
              <a:solidFill>
                <a:schemeClr val="tx1">
                  <a:lumMod val="65000"/>
                  <a:lumOff val="35000"/>
                </a:schemeClr>
              </a:solidFill>
            </a:endParaRPr>
          </a:p>
          <a:p>
            <a:r xmlns:a="http://schemas.openxmlformats.org/drawingml/2006/main">
              <a:rPr lang="ne" altLang="ko-KR" sz="3600">
                <a:solidFill>
                  <a:schemeClr val="tx1">
                    <a:lumMod val="65000"/>
                    <a:lumOff val="35000"/>
                  </a:schemeClr>
                </a:solidFill>
              </a:rPr>
              <a:t>हामीलाई असल साथीहरू दिनुभएकोमा परमेश्वरलाई धन्यवाद दिनुहोस्!</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bg1">
                    <a:lumMod val="50000"/>
                  </a:schemeClr>
                </a:solidFill>
              </a:rPr>
              <a:t>मैले राजालाई जवाफ दिएँ, "यदि राजालाई मन पर्छ र यदि तपाईंको दासले उहाँको नजरमा अनुग्रह पाएको छ भने, उसले मलाई यहूदाको सहरमा पठाइदिनुहोस् जहाँ मेरा पिता-पुर्खाहरू गाडिएका थिए ताकि म यसलाई पुनर्निर्माण गर्न सकूँ।"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नेहेम्याह</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२:५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फारसी राजाले राजाको प्यालेर नेहेम्याहलाई भत्किएको सहर र किल्ला पुनर्निर्माण गर्न अनुमति दिए।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नेहेम्याह</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धेरै इस्राएलीहरूसँग यरूशलेम फर्केर आए र तिनीहरूसँगै यरूशलेमको पर्खाल पुनर्निर्माण गरे।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600">
                <a:solidFill>
                  <a:schemeClr val="tx1">
                    <a:lumMod val="65000"/>
                    <a:lumOff val="35000"/>
                  </a:schemeClr>
                </a:solidFill>
              </a:rPr>
              <a:t>तथापि, इस्राएलीहरूको पुनरुत्थानलाई मन नपराउने अन्य जनजातिहरूबाट तिनीहरू विचलित भए। यसबाहेक, धेरै इस्राएली मानिसहरूले गुनासो गरे।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नहेम्याहले परमेश्वरलाई मदत मागे। परमेश्वरले उसलाई काम गर्ने शक्ति र साहस दिनुभयो।</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2800">
                <a:solidFill>
                  <a:schemeClr val="tx1">
                    <a:lumMod val="65000"/>
                    <a:lumOff val="35000"/>
                  </a:schemeClr>
                </a:solidFill>
              </a:rPr>
              <a:t>अन्तमा, नेहेम्याहले इजरायली मानिसहरूसँग यरूशलेमको पर्खालको पुनर्निर्माण पूरा गरे। पर्खाल सिध्याएपछि तिनले र तिनका मानिसहरूले आनन्दसाथ परमेश्‍वरको आराधना गरे।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600">
                <a:solidFill>
                  <a:schemeClr val="tx1">
                    <a:lumMod val="65000"/>
                    <a:lumOff val="35000"/>
                  </a:schemeClr>
                </a:solidFill>
              </a:rPr>
              <a:t>नहेम्याहले परमेश्वरको सहयोगमा पर्खालको पुनर्निर्माण पूरा गरे तापनि त्यहाँ धेरै अवरोधहरू थिए।</a:t>
            </a:r>
          </a:p>
          <a:p>
            <a:pPr xmlns:a="http://schemas.openxmlformats.org/drawingml/2006/main" algn="ctr"/>
            <a:r xmlns:a="http://schemas.openxmlformats.org/drawingml/2006/main">
              <a:rPr lang="ne" altLang="ko-KR" sz="3600">
                <a:solidFill>
                  <a:schemeClr val="tx1">
                    <a:lumMod val="65000"/>
                    <a:lumOff val="35000"/>
                  </a:schemeClr>
                </a:solidFill>
              </a:rPr>
              <a:t>जब हामी परमेश्वरको काम गर्छौं हामीले कठिन परिस्थितिहरूको सामना गर्न सक्छौं।</a:t>
            </a:r>
          </a:p>
          <a:p>
            <a:pPr xmlns:a="http://schemas.openxmlformats.org/drawingml/2006/main" algn="ctr"/>
            <a:r xmlns:a="http://schemas.openxmlformats.org/drawingml/2006/main">
              <a:rPr lang="ne" altLang="ko-KR" sz="3600">
                <a:solidFill>
                  <a:schemeClr val="tx1">
                    <a:lumMod val="65000"/>
                    <a:lumOff val="35000"/>
                  </a:schemeClr>
                </a:solidFill>
              </a:rPr>
              <a:t>यद्यपि, यदि भगवान हामीसँग हुनुहुन्छ र हामी उहाँसँग छौँ भने, हामी ती सबै कठिनाइहरू पार गर्न सक्छौं।</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3200"/>
              <a:t>भगवान?</a:t>
            </a:r>
            <a:r xmlns:a="http://schemas.openxmlformats.org/drawingml/2006/main">
              <a:rPr lang="n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भगवान एक हुनुहुन्छ जसले हामीलाई मद्दत गर्नुहुन्छ र हामीलाई शक्ति र साहस दिनुहुन्छ जब हामी प्रार्थना गर्छौं र कठिन परिस्थितिमा मद्दत माग्छौं।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tx1">
                    <a:lumMod val="65000"/>
                    <a:lumOff val="35000"/>
                  </a:schemeClr>
                </a:solidFill>
              </a:rPr>
              <a:t>नहेम्याह किन गृहनगर फर्किए?</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① </a:t>
            </a:r>
            <a:r xmlns:a="http://schemas.openxmlformats.org/drawingml/2006/main">
              <a:rPr lang="ne" altLang="ko-KR" sz="2800">
                <a:solidFill>
                  <a:schemeClr val="tx1">
                    <a:lumMod val="65000"/>
                    <a:lumOff val="35000"/>
                  </a:schemeClr>
                </a:solidFill>
              </a:rPr>
              <a:t>यात्रा गर्न..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② </a:t>
            </a:r>
            <a:r xmlns:a="http://schemas.openxmlformats.org/drawingml/2006/main">
              <a:rPr lang="ne" altLang="ko-KR" sz="2800">
                <a:solidFill>
                  <a:schemeClr val="tx1">
                    <a:lumMod val="65000"/>
                    <a:lumOff val="35000"/>
                  </a:schemeClr>
                </a:solidFill>
              </a:rPr>
              <a:t>विद्यालय जान..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③ </a:t>
            </a:r>
            <a:r xmlns:a="http://schemas.openxmlformats.org/drawingml/2006/main">
              <a:rPr lang="ne" altLang="ko-KR" sz="2800">
                <a:solidFill>
                  <a:schemeClr val="tx1">
                    <a:lumMod val="65000"/>
                    <a:lumOff val="35000"/>
                  </a:schemeClr>
                </a:solidFill>
              </a:rPr>
              <a:t>पूजा गर्न..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chemeClr val="tx1">
                    <a:lumMod val="65000"/>
                    <a:lumOff val="35000"/>
                  </a:schemeClr>
                </a:solidFill>
              </a:rPr>
              <a:t>④ </a:t>
            </a:r>
            <a:r xmlns:a="http://schemas.openxmlformats.org/drawingml/2006/main">
              <a:rPr lang="ne" altLang="ko-KR" sz="2800">
                <a:solidFill>
                  <a:schemeClr val="tx1">
                    <a:lumMod val="65000"/>
                    <a:lumOff val="35000"/>
                  </a:schemeClr>
                </a:solidFill>
              </a:rPr>
              <a:t>यरूशलेमको पर्खाल पुनर्निर्माण गर्न...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en-US" sz="2800">
                <a:solidFill>
                  <a:srgbClr val="FF0000"/>
                </a:solidFill>
              </a:rPr>
              <a:t>④ </a:t>
            </a:r>
            <a:r xmlns:a="http://schemas.openxmlformats.org/drawingml/2006/main">
              <a:rPr lang="ne" altLang="ko-KR" sz="2800">
                <a:solidFill>
                  <a:srgbClr val="FF0000"/>
                </a:solidFill>
              </a:rPr>
              <a:t>यरूशलेमको पर्खाल पुनर्निर्माण गर्न...</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e"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e" altLang="ko-KR" sz="3600">
                <a:solidFill>
                  <a:schemeClr val="bg1">
                    <a:lumMod val="50000"/>
                  </a:schemeClr>
                </a:solidFill>
              </a:rPr>
              <a:t>मैले राजालाई जवाफ दिएँ, "यदि राजालाई मन पर्छ र यदि तपाईंको दासले उहाँको नजरमा अनुग्रह पाएको छ भने, उसले मलाई यहूदाको सहरमा पठाइदिनुहोस् जहाँ मेरा पिता-पुर्खाहरू गाडिएका थिए ताकि म यसलाई पुनर्निर्माण गर्न सकूँ।"</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e" altLang="ko-KR" sz="2800">
                <a:solidFill>
                  <a:schemeClr val="tx1">
                    <a:lumMod val="65000"/>
                    <a:lumOff val="35000"/>
                  </a:schemeClr>
                </a:solidFill>
              </a:rPr>
              <a:t>नेहेम्याह</a:t>
            </a:r>
            <a:r xmlns:a="http://schemas.openxmlformats.org/drawingml/2006/main">
              <a:rPr lang="ne" altLang="en-US" sz="2800">
                <a:solidFill>
                  <a:schemeClr val="tx1">
                    <a:lumMod val="65000"/>
                    <a:lumOff val="35000"/>
                  </a:schemeClr>
                </a:solidFill>
              </a:rPr>
              <a:t> </a:t>
            </a:r>
            <a:r xmlns:a="http://schemas.openxmlformats.org/drawingml/2006/main">
              <a:rPr lang="ne" altLang="ko-KR" sz="2800">
                <a:solidFill>
                  <a:schemeClr val="tx1">
                    <a:lumMod val="65000"/>
                    <a:lumOff val="35000"/>
                  </a:schemeClr>
                </a:solidFill>
              </a:rPr>
              <a:t>२:५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