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p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ps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نه.</a:t>
            </a:r>
            <a:r xmlns:a="http://schemas.openxmlformats.org/drawingml/2006/main">
              <a:rPr lang="p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/>
              <a:t>جوناتن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4000"/>
              <a:t>د ډیویډ ښه ملګری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یوناتان داود ته څه نه دي ورکړي؟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توره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ډال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تیر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جامې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ډال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40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400"/>
              <a:t>د ملکې ایستر زړورتیا.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بیا پاچا وپوښتل، "دا څه شی دی ملکه ایستر؟ ستا غوښتنه څه ده؟ حتی تر نیمایي پاچاهۍ پورې به تاته درکړل شي."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ایستر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۵:۳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 هغه وخت و چې یوه هوښیاره یهودي ښځه ایستر د فارس ملکه وه. په هرصورت، هامان د پاچا د قانون په کارولو سره د یهودانو د ویجاړولو پلان جوړ کړ.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هغې فکر وکړ، "که زه د پاچا له غږولو پرته پاچا ته ورشم، ښايي ووژل شم." په هرصورت، هغې پریکړه وکړه چې پاچا ته لاړ شي ترڅو د خپلو خلکو څخه د ژغورلو غوښتنه وکړي، که څه هم دا د قانون خلاف 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 کله چې يې ملکه استر په دربار کې ولاړه وليده، نو ډېر خوشاله شو او ويې ويل: "ستاسو غوښتنه څه ده؟ زه به یې درته درکړم.»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 یهودانو د له منځه وړلو لپاره د هامان دسیسه د پاچا لخوا ښکاره شوه. د پایلې په توګه، هغه د پاچا څخه کرکه وکړه او ووژل شو.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"د خدای څخه مننه، زموږ د ساتنې لپاره!" د ملکې ایستر د زړورتیا له امله، یهودیان خوندي شول.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که څه هم ایستر باید ووژل شي، هغې خدای ته دعا وکړه چې خپل خلک په زړورتیا سره وژغوري.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یهودیان د خپل عالي حکمت او ځواک سره د ایستر د دعا له لارې له بحران څخه وژغورل.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راځئ باور ولرو او په خپل ورځني ژوند کې د خدای په زړه پورې مرستې او نجات تمه وکړو.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/>
              <a:t>خدایه؟</a:t>
            </a:r>
            <a:r xmlns:a="http://schemas.openxmlformats.org/drawingml/2006/main">
              <a:rPr lang="p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 دی..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هغه څوک دی چې تر پایه د خپلو خلکو ساتنه او مرسته کوي.</a:t>
            </a:r>
            <a:r xmlns:a="http://schemas.openxmlformats.org/drawingml/2006/main">
              <a:rPr lang="p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د نړۍ تر پایه زما سره ساتي او مرسته کوي.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 ایستر سره څه پیښ شوي کله چې هغه پاچا ته پرته له ویل کیدو راغله؟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هغه باید ووژل شي.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هغه وشړل شوه.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هغې نشو کولی له پاچا سره وویني.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هغې به پاچا ته هغه څه ویل چې غوښتل یې وغواړي.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هغې به پاچا ته هغه څه ویل چې غوښتل یې وغواړي.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کله چې داود د ساؤل سره خبرې پای ته ورسولې، یوناتن د داود سره په روح کې یو شو، او هغه د خپل ځان په څیر مینه درلوده.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 سموئیل ۱۸: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بیا پاچا وپوښتل، "دا څه شی دی ملکه ایستر؟ ستا غوښتنه څه ده؟ حتی تر نیمایي پاچاهۍ پورې به تاته درکړل شي."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ایستر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۵:۳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شمیره 41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400"/>
              <a:t>ایوب چې د خدای لخوا برکت شوی 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 عُز په مُلک کښې يو سړے اوسېدو چې نوم يې ايوب وو. دا سړی بې ګناه او صادق و. هغه د خدای څخه ویره درلوده او له بدو څخه یې ډډه کوله.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دنده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۱:۱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ایوب چې د ختیځ د عُز په مُلک کې اوسېده ترټولو بډایه سړی و. هغه د خدای څخه ویره درلوده او بې ګناه او صادق 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"ځکه چې تاسو ایوب ته برکت ورکړ، هغه ستاسو څخه ویره درلوده! ایا ایوب د خدای څخه هیڅ شی نه ویره لري؟ شیطان د ایوب د آزموینې لپاره پلان جوړ کړ.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شیطان په شپه کې د هغه هر څه، د هغه ماشومان او د هغه ټول مالونه واخیستل. هغه د نړۍ تر ټولو بدبخته سړی شو.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میرمن یې په دې ویلو سره لاړه چې په خدای لعنت شه او مړ شه! د ایوب ملګري راغلل او هغه یې ملامت کړ، مګر ایوب د تل په څیر په خدای باور وکړ.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دا د بدبختۍ او ترخې وختونه وو. په هرصورت، ایوب په امتحان کې بریالی شو او خدای هغه ته د پخوا په پرتله خورا لوی نعمت ورکړ. هغه یو سړی شو چې د پخوا په پرتله د خدای څخه ویره لري.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که څه هم ایوب یو صادق سړی و، شیطان هغه ته مصیبت ورکړ.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 ستونزو سره سره، ایوب په خدای باور درلود او په خدای کې صبر درلود.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دا مشکلات کیدای شي په موږ راشي.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په هغه وخت کې، موږ باید په خدای باور وکړو او په خدای صبر وکړو.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3200"/>
              <a:t>خدایه؟</a:t>
            </a:r>
            <a:r xmlns:a="http://schemas.openxmlformats.org/drawingml/2006/main">
              <a:rPr lang="p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 دی..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دی وی</a:t>
            </a:r>
          </a:p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څوک چې کولی شي د خپلې خوښې سره سم موږ بډایه یا غریب کړي.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شمیره 32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400"/>
              <a:t>سلیمان چې حکمت د ډالۍ په توګه ترلاسه کړ.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کوم یو د دندې په اړه غلط دی؟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هغه شتمن 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هغه په ختیځه ځمکه کې اوسېده.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هغه یو پاچا 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له خدایه وېرېده.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هغه یو پاچا وو.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 عُز په مُلک کښې يو سړے اوسېدو چې نوم يې ايوب وو. دا سړی بې ګناه او صادق و. هغه د خدای څخه ویره درلوده او له بدو څخه یې ډډه کوله.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دنده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۱:۱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نه. 42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400"/>
              <a:t>ډینیل د پاچا د ډوډۍ خوړلو څخه انکار وکړ.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مګر ډینیل پریکړه وکړه چې خپل ځان د شاهي خواړو او شرابو سره ناپاک نه کړي ، او هغه د لوی چارواکي څخه اجازه وغوښتله چې پدې ډول ځان ناپاک نه کړي.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ډینیل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۱:۸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ډینیل او د هغه درې ملګري بابل ته د بندیانو په توګه راوړل شول. پاچا خپلو مامورینو ته امر وکړ چې دوی ته د پاچا د خوراک او شرابو په ورکولو سره زده کړه ورکړي.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"موږ نه غواړو هغه خواړه وخورو چې د خدای قانون منع کړي!" ډینیل او د هغه دریو ملګرو د لوی چارواکي څخه د اجازې غوښتنه وکړه چې په دې ډول ځان ناپاک نه کړي.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ډینیل او د هغه دریو ملګرو بت ته د وړاندیز شوي خواړه خوړلو پرځای سبزیجات او اوبه وخوړلې. خدای د دوی قدر کړی او دوی ته نور عقل ورکړی.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"دوی څومره هوښیار دي!" پاچا حیران نه شو چې دوی د نورو ځوانانو په پرتله خورا صحي او هوښیار ښکاري چې شاهي خواړه یې خوړلي.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له هغه وخت راهیسې دانیل او د هغه دریو ملګرو د بابل مهم شیان په غاړه واخیستل او ځانونه یې د خدای په وړاندې مقدس وساتل.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ډینیل او د هغه دریو ملګرو خپل ذهن جوړ کړ چې د خدای قانون حتی د بندیانو حالت کې وساتي.</a:t>
            </a:r>
          </a:p>
          <a:p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بیا، دوی د نورو نارینه وو په پرتله صحتمند او هوښیار شول چې شاهي خواړه یې خوړلي.</a:t>
            </a:r>
          </a:p>
          <a:p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موږ باید په هر حالت کې د خدای اطاعت وکړو.</a:t>
            </a:r>
          </a:p>
          <a:p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 خدای سره د مینې په پرتله هیڅ مهم نشته.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سلیمان پاچا د ځمکې د نورو ټولو پاچاهانو په پرتله په شتمنۍ او حکمت کې لوی و.</a:t>
            </a:r>
            <a:r xmlns:a="http://schemas.openxmlformats.org/drawingml/2006/main">
              <a:rPr lang="p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تاریخ 9: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/>
              <a:t>WHO</a:t>
            </a:r>
            <a:r xmlns:a="http://schemas.openxmlformats.org/drawingml/2006/main">
              <a:rPr lang="ps" altLang="en-US" sz="3200"/>
              <a:t> </a:t>
            </a:r>
            <a:r xmlns:a="http://schemas.openxmlformats.org/drawingml/2006/main">
              <a:rPr lang="ps" altLang="ko-KR" sz="3200"/>
              <a:t>دی</a:t>
            </a:r>
            <a:r xmlns:a="http://schemas.openxmlformats.org/drawingml/2006/main">
              <a:rPr lang="ps" altLang="en-US" sz="3200"/>
              <a:t> </a:t>
            </a:r>
            <a:r xmlns:a="http://schemas.openxmlformats.org/drawingml/2006/main">
              <a:rPr lang="ps" altLang="ko-KR" sz="3200"/>
              <a:t>خدایه؟</a:t>
            </a:r>
            <a:r xmlns:a="http://schemas.openxmlformats.org/drawingml/2006/main">
              <a:rPr lang="p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 دی..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هغه دی چې په ټولو ځایونو کې په ورته وخت کې شتون لري. او هغه قادر دی.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دانیل او د هغه دریو ملګرو د پاچا د خواړو پرځای کوم خواړه وخوړل؟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اوبه او سبزیجات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کوکی او کوک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نوډل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وريجې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اوبه او سبزیجات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مګر ډینیل پریکړه وکړه چې خپل ځان د شاهي خواړو او شرابو سره ناپاک نه کړي ، او هغه د لوی چارواکي څخه اجازه وغوښتله چې پدې ډول ځان ناپاک نه کړي.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ډینیل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۱:۸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شمیره 43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400"/>
              <a:t>ډینیل د زمري ډنډ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پادشاه ډیر خوشحاله شو او امر یې وکړ چې دانیل له خښتې څخه راوباسي. او کله چې دانیل د خښتې څخه پورته شو، په هغه باندې هیڅ زخم ونه موندل شو، ځکه چې هغه په خپل خدای باور درلود.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ډینیل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۶: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په بابل کې داسې خلک وو چې دانیل څخه یې نفرت کاوه، څوک چې په بند کې راوستل شو او لومړی وزیر شو. دوی غوښتل چې ډینیل ووژني.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''هرڅوک چې له پاچا پرته بل څه ته سجده وکړي هغه به د زمري په غره کې وغورځول شي!'' ډینیل په ورځ کې درې ځله د لمانځه نه ډډه وکړه، که څه هم هغه پوهیده.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نو په نهایت کې ، ډینیل د ویرونکي زمري خنجر ته وغورځول شو.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پاچا په سبا سهار د زمري خنجر ته راغی او پوښتنه یې وکړه: دانیال! ایا تاسو خوندي یاست؟' په حقیقت کې، پاچا غوښتل چې ډینیل مړ نشي ځکه چې هغه د ډینیل سره ډیره مینه درلوده.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"زه د خدای لپاره ښه یم چې زما ساتنه وکړي!" ډینیل ته زیان نه دی رسیدلی. پاچا هم د دانیال د خدای ستاینه وکړه.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سلیمان د پاچا داؤد وروسته د اسراییل دریم پاچا شو.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ډینیل، چې بتانو ته یې سجده نه کوله،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په نهایت کې د زمري خنجر ته وغورځول شو، مګر هغه خوندي و.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 ډینیل د باور له امله، د بابل پاچا هم د خدای ستاینه وکړه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موږ باید یوازې د خدای عبادت وکړو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موږ باید باور ولرو چې د بتانو خدمت نه کوي!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دا ډول باور کولی شي نور خلک په خدای باور وکړي.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/>
              <a:t>خدای دی؟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 یو دی..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د اعتماد وړ دی</a:t>
            </a:r>
            <a:r xmlns:a="http://schemas.openxmlformats.org/drawingml/2006/main">
              <a:rPr lang="p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څوک کولی شي هغه کسان وژغوري چې په ریښتیا په هغه باور لري او د هغه خدمت کوي.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ولې</a:t>
            </a:r>
            <a:r xmlns:a="http://schemas.openxmlformats.org/drawingml/2006/main">
              <a:rPr lang="p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وه</a:t>
            </a:r>
            <a:r xmlns:a="http://schemas.openxmlformats.org/drawingml/2006/main">
              <a:rPr lang="p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ډینیل د زمري په خټو کې اچول شوی؟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ځکه چې هغه پاچا ته دروغ وویل.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ځکه چې هغه د پاچا بت ته سجده نه کوله.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ځکه چې هغه به پاچا ووژني.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ځکه چې هغه د خدای عبادت په ښه توګه نه دی کړی.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ځکه چې هغه د پاچا بت ته سجده نه کوله.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پادشاه ډیر خوشحاله شو او امر یې وکړ چې دانیل له خښتې څخه راوباسي. او کله چې دانیل د خښتې څخه پورته شو، په هغه باندې هیڅ زخم ونه موندل شو، ځکه چې هغه په خپل خدای باور درلود.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ډینیل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۶: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شمیره 44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400"/>
              <a:t>یونس، چې د لوی کب دننه 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مګر څښتن د یونس تیرولو لپاره یو لوی کب چمتو کړ او یونس درې ورځې او درې شپې په کب کې 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یونس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۱:۱۷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یوه ورځ خدای یونس ته ښکاره شو او ویې ویل:</a:t>
            </a:r>
          </a:p>
          <a:p>
            <a:r xmlns:a="http://schemas.openxmlformats.org/drawingml/2006/main">
              <a:rPr lang="p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“د نینوا لوی ښار ته لاړ شه او د هغې خلاف تبلیغ وکړه! زه به هغوی د هغوی له شر څخه وژغورم.»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یونس نه غوښتل چې د خدای اطاعت وکړي. هغه بهر ته لاړ او ترشیش ته لاړ چې د خدای څخه وتښتي.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مګر، خدای یو لوی باد رالیږلی و او دوی ټول مړه شول. ملایانو یونس په سمندر کې وغورځاوه. یو لوی کب راغی او هغه یې تیر کړ.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یونس په کب کې د دریو ورځو لپاره د خپلو ګناهونو توبه وکړه.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"ما ته عقل راکړئ چې خپل خلک ښه رهبري کړم." خدای خوښ شو چې سلیمان دا غوښتنه کړې وه. نو خدای هغه ته هغه څه ورکړل چې سلیمان یې وغوښتل.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ماهي هغه ته په وچه ځمکه کې قهوه ورکړه. هغه نینوا ته لاړ او د خدای پیغام یې په نا امیدۍ سره واوراوه.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د خدای خبرتیا په اوریدلو سره، د نینوایانو توبه وکړه او د خدای فضل یې وغوښتل. خدای د نینوا خلکو ته بخښنه وکړه.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یونس د خدای د کلام نافرماني وکړه.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مګر خدای یونس د نافرمانۍ لپاره وکاراوه او په نهایت کې یې د نینوا خلک وژغورل.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داسې وختونه شتون لري چې د خدای اراده د هغه څه څخه توپیر لري چې زه فکر کوم.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مګر د خدای اراده تل سمه ده.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موږ باید تل د خدای رضا ته اطاعت وکړو.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/>
              <a:t>خدای څوک دی؟</a:t>
            </a:r>
            <a:r xmlns:a="http://schemas.openxmlformats.org/drawingml/2006/main">
              <a:rPr lang="p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 دی..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هغه څوک دی چې له خپلو ګناهونو څخه په اخلاص توبه وباسي او بخښنه وغواړي.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یونس د چا په خیټه کې د 3 ورځو لپاره و؟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زمری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فیل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سپی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ماهي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ماهي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مګر څښتن د یونس تیرولو لپاره یو لوی کب چمتو کړ او یونس درې ورځې او درې شپې په کب کې 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یونس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۱:۱۷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یوه ورځ سلیمان ته دوه ښځې له یوه کوچني ماشوم سره راغلې. دوی جګړه وکړه چې ماشوم د پاچا په وړاندې د هغې ماشوم 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پاچا وویل: ځکه چې دوه ښځې ټینګار کوي چې ماشوم د دوی ماشوم دی، ماشوم دوه ټوټې کړئ، نیم یې یو ته او نیم یې بل ته ورکړئ!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یوه ښځه د خپل زوی لپاره د رحم څخه ډکه وه. نو هغې وويل: ژوندی ماشوم هغې ته ورکړئ. هغه مه وژنئ!» د دې په اورېدو سره سلیمان پریکړه وکړه چې ښځه د هغه اصلي مور ده. پاچا وویل: ماشوم هغې ته ورکړئ. هغه یوه ریښتینې مور ده!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سلیمان د هوښیار زړه غوښتنه وکړه نه د شتمنۍ او ځواک لپاره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ترڅو خپل هیواد واکمن کړي.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موږ باید خدای ته نه یوازې د ځان لپاره بلکې د نورو د خدمت لپاره هم دعا وکړو.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کله چې داود د ساؤل سره خبرې پای ته ورسولې، یوناتن د داود سره په روح کې یو شو، او هغه د خپل ځان په څیر مینه درلوده.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 سموئیل ۱۸: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/>
              <a:t>خدایه؟</a:t>
            </a:r>
            <a:r xmlns:a="http://schemas.openxmlformats.org/drawingml/2006/main">
              <a:rPr lang="p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هغه دی چې موږ ته هغه حکمت راکړی چې تاسو یې له نړۍ نه ترلاسه کولی شئ.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سلیمان له خدایه څه وغوښتل؟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خواړه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شتمني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روغتیا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حکمت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حکمت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سلیمان پاچا د ځمکې د نورو ټولو پاچاهانو په پرتله په شتمنۍ او حکمت کې لوی و.</a:t>
            </a:r>
            <a:r xmlns:a="http://schemas.openxmlformats.org/drawingml/2006/main">
              <a:rPr lang="p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تاریخ 9: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شمیره 33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400"/>
              <a:t>د خدای د نوم لپاره معبد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سلیمان امر وکړ چې د څښتن د نوم لپاره یو معبد او د ځان لپاره یوه شاهي ماڼۍ جوړه کړي.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۲ تاریخ ۲:۱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سلیمان غوښتل چې د خپل پلار په توګه د خدای لپاره یو معبد جوړ کړي، ډیویډ امر وکړ.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نو، هغه ماهر غالۍ ته امر وکړ چې د مندر لپاره غوره ونې راوړي.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هغه د مندر لپاره ډبرې چمتو کړې. هغه له ماهرو کسبګرو څخه وغوښتل چې لويې، عالي او قوي ډبرې راوړي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ځینو کسبګرو د خدای معبد په رنګینو جامو او سرو زرو سینګار کړ.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کله چې د خدای کور بشپړ شو، سلیمان او د اسراییلو ټولو خلکو په ډیر خوښۍ سره د خدای عبادت وکړ.</a:t>
            </a:r>
            <a:r xmlns:a="http://schemas.openxmlformats.org/drawingml/2006/main">
              <a:rPr lang="p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"اې څښتنه! راشئ او دلته زموږ پاچاهي وکړئ!»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داود په محل کې پاتې شو. هغه د یوناتان سره ولیدل چې د پاچا ساؤل زوی 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سلیمان او د هغه قوم د څښتن خدای لپاره د یو ښکلی معبد په جوړولو سره د خدای سره خپله مینه څرګنده کړه.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کلیسا هغه ځای دی چیرې چې موږ له خدای سره وینو او موږ کولی شو د خدای لپاره زموږ زړه وښیو.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موږ باید له خپلې کلیسا سره مینه وکړو.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/>
              <a:t>خدایه؟</a:t>
            </a:r>
            <a:r xmlns:a="http://schemas.openxmlformats.org/drawingml/2006/main">
              <a:rPr lang="p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هغه دی چې عبادت کونکي لټوي او دوی ته برکت ورکوي.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پوښتنې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سلیمان او اسراییل د خدای سره د خپلې مینې څرګندولو لپاره څه وکړل؟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بت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ماڼۍ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ښار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پټنځای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پټنځای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سلیمان امر وکړ چې د څښتن د نوم لپاره یو معبد او د ځان لپاره یوه شاهي ماڼۍ جوړه کړي.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۲ تاریخ ۲:۱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شمیره 34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400"/>
              <a:t>راوین چې ډوډۍ او غوښه راوړي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/>
              <a:t>تاسو به د ویالې څخه اوبه وڅښئ، او ما چرګانو ته امر کړی چې هلته تاسو ته خواړه درکړي.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۱ـ پاچاهان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۱۷:۴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د اخاب په نوم یو پاچا وو چې د خدای په وړاندې ډیر بدکار و. الیاس پیغمبر اخاب ته د خدای کلمه ورکړه.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"په ځمکه کې به باران نه وي!" په دې وخت کې اخاب د هغه د وژلو هڅه وکړه. خدای هغه د اخاب پاچا څخه پټ کړ.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الیاس هغه ځمکې ته وتښتید چیرې چې خدای ورته ویلي وو.</a:t>
            </a:r>
          </a:p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 هلته يې د خوړلو لپاره خوراک نه شو پيدا کولای.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پاک کاهنانو ته امر وکړ چې هلته ایلیا ته خواړه ورکړي. کبانو هغه ته په سهار او ماښام ډوډۍ او غوښه راوړله او هغه یې د ویالې څخه وڅښل.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یوناتن داؤد ډیر خوښ کړ. جوناتن د ډیویډ سره په روح کې یو شو.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الیاس د خپل ژوند په خطر کې د خدای کلام اطاعت وکړ او هغه د خدای د ساتنې حیرانونکې تجربه درلوده.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بدکار پاچا، اخاب د خدای د کلمې اطاعت کول ناخوښه کړل. نو، هغه هڅه وکړه چې د خدای پیغمبر الیاس ووژني چې د خدای کلمه یې کړې وه.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مګر، خدای په حیرانتیا سره د الیاس ساتنه وکړه او پاملرنه یې وکړه!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موږ باید د الیاس په څیر په هر حالت کې د خدای کلام اطاعت او اعلان وکړو.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به خامخا زموږ ساتنه کوي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/>
              <a:t>خدای څوک دی؟</a:t>
            </a:r>
            <a:r xmlns:a="http://schemas.openxmlformats.org/drawingml/2006/main">
              <a:rPr lang="p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 دی..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هغه څوک دی چې د هغه چا پاملرنه کوي څوک چې اطاعت کوي او د هغه خبرې په حیرانتیا سره ساتي.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چا الیاس ته د خوړلو لپاره څه راوړي؟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آس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عقاب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ډریگن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ریون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ریون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/>
              <a:t>تاسو به د ویالې څخه اوبه وڅښئ، او ما چرګانو ته امر کړی چې هلته تاسو ته خواړه درکړي.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۱ـ پاچاهان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۱۷:۴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شمیره 35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400"/>
              <a:t>اوړه او غوړي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4400"/>
              <a:t>استعمال نه شو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سمدستي د صيدا صرفت ته لاړ شه او هلته پاتې شه. ما په هغه ځای کې یوې کونډې ته امر کړی دی چې تاسو ته خواړه درکړي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۱ـ پاچاهان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۱۷:۹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لکه څنګه چې مالِک خُدائ فرمائى په اِسرائيل کښې هيڅ باران نۀ وُو. نو هلته د خلکو د خوړلو لپاره خوراک نشته.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مالِک خُدائ الياس يوې کونډې ته ولېږلو چې په صرفت کښې اوسېده.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الیاس له هغې څخه وغوښتل چې د ځان لپاره یوازې یو لاس اوړه او لږ غوړ چې هغې ته پاتې شوي وي ډوډۍ جوړه کړي.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یوناتن داود ته خپله توره او تیر ورکړ. دا پدې مانا وه چې هغه واقعیا په ډیویډ باور درلود.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که څه هم هغې کافي اوړه او غوړي نه درلودل چې د الیاس د وینا سره سم، هغې یو څه ډوډۍ جوړه کړه او لومړی یې ایلیا ته ورکړه او د ځان لپاره یې جوړه کړه.</a:t>
            </a:r>
            <a:r xmlns:a="http://schemas.openxmlformats.org/drawingml/2006/main">
              <a:rPr lang="p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بیا په حیرانتیا سره د اوړو کڅوړه او د تیلو کڅوړه وه</a:t>
            </a:r>
            <a:r xmlns:a="http://schemas.openxmlformats.org/drawingml/2006/main">
              <a:rPr lang="p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نه کارول شوی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یوه ورځ یې زوی مړ شو. خو مالِک خُدائ د هلک ژوند هغه ته راوګرځوى او ژوندى پاتې شى. هغې خدای ته عزت ورکړ.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کونډې لږ اوړه او غوړي وړاندې کړل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ته.</a:t>
            </a:r>
            <a:r xmlns:a="http://schemas.openxmlformats.org/drawingml/2006/main">
              <a:rPr lang="p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بیا، هغې ډیر برکت ترلاسه کړ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له تصور څخه بهر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ځینې وختونه به داسې شیبه وي چې موږ باید خدای ته یو څه مهم ورکړو.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بیا، خدای موږ ته د دې نذرانې او قربانۍ له لارې ډیر برکت راکوي.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/>
              <a:t>خدای څوک دی؟</a:t>
            </a:r>
            <a:r xmlns:a="http://schemas.openxmlformats.org/drawingml/2006/main">
              <a:rPr lang="p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 دی..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هغه دی چې موږ ته هر هغه څه چمتو کوي چې موږ یې د ژوند کولو لپاره اړتیا لرو خواړه، جامې، کور او نور.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الیاس ته چا ته وویل چې لاړ شه؟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پاچا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کاهن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کونډه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عمومي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کونډه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سمدستي د صيدا صرفت ته لاړ شه او هلته پاتې شه. ما په هغه ځای کې یوې کونډې ته امر کړی دی چې تاسو ته خواړه درکړي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۱ـ پاچاهان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۱۷:۹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شمیره 36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400"/>
              <a:t>اور له آسمانه راښکته شو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بيا د مالِک خُدائ اور راښکته شو او د قربانۍ لرګى، تيږې او خاوره يې وسوزول او په خندق کښې يې اوبه هم څټلې.</a:t>
            </a:r>
            <a:r xmlns:a="http://schemas.openxmlformats.org/drawingml/2006/main">
              <a:rPr lang="p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۱ـ پاچاهان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۱۸:۳۸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الیاس د اسراییلو ظالم پاچا اخاب ته واستاوه. "تاسو به پوه شئ چې ریښتینی خدای څوک دی!"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الیاس د بت پرستانو د 850 دروغجن پیغمبرانو په وړاندې جګړه کړې. "هغه خدای چې د اور په واسطه ځواب ورکوي ریښتینی خدای دی!"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یوناتان خپل قیمتي کالي داود ته ورکړل. دا د ډیوډ سره د جوناتن ژوره ملګرتیا وښوده.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پیغمبرانو د خپل خدای په نوم غږ وکړ او د بیړۍ شاوخوا نڅا وکړه مګر د اور ځواب نه 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 د الیاس وار و. الیاس د جنت په لور دعا وکړه. بیا، د خدای اور راښکته شو او قرباني یې په بدل کې وسوځوله.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"څښتن ریښتینی خدای دی!" د اسراییلو خلکو په خپلو ګناهونو توبه وکړه او خدای ته یې ویاړ ورکړ.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دروغجن خدایان هیڅ نه شي کولی.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لپاره</a:t>
            </a:r>
            <a:r xmlns:a="http://schemas.openxmlformats.org/drawingml/2006/main">
              <a:rPr lang="p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دوی</a:t>
            </a:r>
            <a:r xmlns:a="http://schemas.openxmlformats.org/drawingml/2006/main">
              <a:rPr lang="p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درلود</a:t>
            </a:r>
            <a:r xmlns:a="http://schemas.openxmlformats.org/drawingml/2006/main">
              <a:rPr lang="p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نه</a:t>
            </a:r>
            <a:r xmlns:a="http://schemas.openxmlformats.org/drawingml/2006/main">
              <a:rPr lang="p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ځواک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تعالی دی.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موږ کولی شو د هغه حیرانونکې معجزې تجربه کړو کله چې موږ په هغه تکیه کوو او باور لرو.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3200"/>
              <a:t>خدای څوک دی؟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 دی..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هغه حقیقي او ژوندی او کار کوونکی خدای دی چې د دروغو بتانو څخه توپیر لري.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کله چې الیاس دعا وکړه له آسمان څخه څه راښکته شول؟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واوره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باران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ډبره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اور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اور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بيا د مالِک خُدائ اور راښکته شو او د قربانۍ لرګى، تيږې او خاوره يې وسوزول او په خندق کښې يې اوبه هم څټلې.</a:t>
            </a:r>
            <a:r xmlns:a="http://schemas.openxmlformats.org/drawingml/2006/main">
              <a:rPr lang="p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۱ـ پاچاهان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۱۸:۳۸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نه. 37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400"/>
              <a:t>نعمان له جذام څخه روغ شو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نو هغه ښکته شو او خپل ځان اوه ځله په اردن کې ډوب کړو لکه څنګه چې د خدای سړي ورته ویلي وو، او د هغه غوښه روغه شوه او د ځوان هلک په څیر پاکه شوه.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پادشاهان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نعمان د ارام د پاچا د لښکر قوماندان و، خو هغه جذام درلود. هغه الیشع ته لاړ چې د اسراییلو پیغمبر و چې بیرته راستانه شي.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داود څو ځله د مرګ لپاره په خطرناکو شرایطو کې و، ځکه چې پاچا ساؤل د هغه د وژلو هڅه وکړه. په هرصورت، هغه د جوناتن په مرسته د دې خطرونو څخه وتښتید.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الیشع د هغه سره ملاقات ونه کړ، مګر یوازې یې وویل: "لاړ شه، د اردن په سیند کې اوه ځله خپل ځان ومینځه.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نعمان د الیشع په خبره په غوسه شو. مګر د هغه نوکرانو ورته وویل: "د سیند ته لاړ شه او خپل بدن ډوب کړه.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لکه څنګه چې الیشع او د هغه نوکرانو وویل، نعمان اوه ځله د اردن په سیند کې ډوب کړ.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بیا، په حیرانتیا سره، د هغه غوښه بیرته راستانه شوه او پاکه شوه.</a:t>
            </a:r>
          </a:p>
          <a:p>
            <a:r xmlns:a="http://schemas.openxmlformats.org/drawingml/2006/main">
              <a:rPr lang="p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نعمان بیرته الیشع ته لاړ او د خدای جلال یې وکړ.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کله چې نعمان د الیشع خبرې واورېدې چې د خدای سړی و او د هغه خبرې یې ومنلې، نو هغه برکت شو چې د هغه د جذام څخه پاک شو.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موږ باید په خپله خوښه ژوند ونه کړو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مګر د خدای په اراده.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کله چې موږ ژوند کوو او د خدای کلام اطاعت کوو،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موږ کولی شو د ډیری نعمتونو څخه برکت ترلاسه کړو کوم چې خدای موږ ته چمتو کولی شي.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rgbClr val="FF0000"/>
                </a:solidFill>
              </a:rPr>
              <a:t>خدایه؟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 دی..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هغه ذات دی چې د هرې ناروغۍ درملنه کولی شي. هغه لوی خدای دی چې کولی شي موږ ته شفا ورکړي.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نعمان څو ځله د اردن په سیند کې ډوب کړ؟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درې ځله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 ځل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پنځه ځله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اوه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وختونه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اوه ځله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نو هغه ښکته شو او خپل ځان اوه ځله په اردن کې ډوب کړو لکه څنګه چې د خدای سړي ورته ویلي وو، او د هغه غوښه روغه شوه او د ځوان هلک په څیر پاکه شوه.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پادشاهان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شمیره 38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400"/>
              <a:t>د خدای د معبد ترمیم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bg1">
                    <a:lumMod val="50000"/>
                  </a:schemeClr>
                </a:solidFill>
              </a:rPr>
              <a:t>نو يوآس پادشاه يهويدع کاهن او نور کاهنان راوغوښتل او له هغوی څخه يې وپوښتل: ”تاسو ولې د معبد د زيانونو نه ترميم نه کوئ؟ له خپلو خزانه دارانو څخه نورې پيسې مه اخلئ بلکې د کور د ترميم لپاره يې وسپارئ.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۲ـ پاچاهان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۱۲:۷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جوناتن خپل ځان غوښتونکی نه و، مګر د هغه ملګری، ډیویډ.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لکه جوناتن،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راځئ چې زموږ د ملګري لپاره ښه ملګري واوسو.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د یهودا پاچا یوآش د خدای د کور د ترمیم کولو اراده درلوده، کوم چې خراب شوی 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په هرصورت، د معبد د ترمیم لپاره بودیجه کافي نه وه. یوش پریکړه وکړه چې د خدای د معبد د ترمیم لپاره نذرانه ترلاسه کړي.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هغه خلک چې د خدای سره په صادقانه توګه مینه درلوده د مندر د ترمیم لپاره پیسې وړاندیز کوي.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 مندر د ترمیم لپاره راټولې شوې پیسې کارګرانو ته ورکړل شوې او دوی په پوره ایماندارۍ سره د مندر ترمیم وکړ.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"وا! دا څومره ښکلی معبد دی!» یوش په دې فکر سره خوشحاله شو چې خدای به خوښ وي.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یوش د خدای معبد د قیمتي ځای په توګه وګڼله، چیرې چې خلکو د خدای عبادت کاوه.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کلیسا هغه ځای دی چې خدای شتون لري کله چې موږ د هغه عبادت کوو.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نو ، موږ باید د کلیسا سره مینه وکړو او دا خورا قیمتي په پام کې ونیسو.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>
                <a:solidFill>
                  <a:srgbClr val="FF0000"/>
                </a:solidFill>
              </a:rPr>
              <a:t>خدایه؟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 دی...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زموږ هر یو د خپل مقدس معبد په توګه تنظیموي.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د هغه سره ملاقات کوي څوک چې د هغه عبادت کوي.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جوش څه پریکړه وکړه چې سم شي؟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ماڼۍ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 هغه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کوټه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ښوونځی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مقدس معبد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مقدس معبد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bg1">
                    <a:lumMod val="50000"/>
                  </a:schemeClr>
                </a:solidFill>
              </a:rPr>
              <a:t>نو يوآس پادشاه يهويدع کاهن او نور کاهنان راوغوښتل او له هغوی څخه يې وپوښتل: ”تاسو ولې د معبد د زيانونو نه ترميم نه کوئ؟ له خپلو خزانه دارانو څخه نورې پيسې مه اخلئ بلکې د کور د ترميم لپاره يې وسپارئ.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۲ـ پاچاهان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۱۲:۷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شمیره 39 د خدای کلام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600"/>
              <a:t>نحمیاه، چې د بیت المقدس دیوال یې بیا جوړ کړ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s" altLang="ko-KR" sz="3200"/>
              <a:t>خدایه؟</a:t>
            </a:r>
            <a:r xmlns:a="http://schemas.openxmlformats.org/drawingml/2006/main">
              <a:rPr lang="p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هغه هغه څوک دی چې موږ ته ښه ملګري راکوي.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 خدای شکر ادا کړئ چې موږ ته ښه ملګري راکړي!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bg1">
                    <a:lumMod val="50000"/>
                  </a:schemeClr>
                </a:solidFill>
              </a:rPr>
              <a:t>ما پادشاه ته په ځواب کې وویل: "که چیرې دا د پاچا خوښه وي او که ستاسو خدمتګار د هغه په نظر کې خوښ شوی وي، نو اجازه راکړئ چې زه د یهوداه ښار ته ولیږم چیرې چې زما پلرونه ښخ شوي دي ترڅو زه یې بیا جوړ کړم.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نحمیاه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۲:۵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 پارس پاچا د پادشاه پیاله نحمیا ته اجازه ورکړه چې هغه ښار او قلعه بیا ودان کړي چې ویجاړ شوی 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نحمیاه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 ډیرو اسراییلیانو سره بیت المقدس ته راستون شو او د دوی سره یې د بیت المقدس دیوال بیا جوړ کړ.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په هرصورت، دوی د نورو قبیلو لخوا اندیښمن شوي چې د اسراییلو بیا راژوندي کول نه خوښوي. برسېره پر دې، د اسراییلو ډیری خلک شکایتونه کوي.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نحمیاه د خدای څخه مرسته وغوښتل. خدای دې هغه ته د کار کولو ځواک او حوصله ورکړي.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په پای کې، نحمیاه د اسراییلو خلکو سره د بیت المقدس دیوال بیا رغونه بشپړه کړه. د دیوال د بشپړولو وروسته، هغه او د هغه خلکو په خوښۍ سره د خدای عبادت وکړ.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نحمیاه د خدای په مرسته د دیوال بیا رغول بشپړ کړل که څه هم ډیری ګډوډي شتون درلود.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کله چې موږ د خدای کار کوو موږ ممکن د سختو شرایطو سره مخ شو.</a:t>
            </a:r>
          </a:p>
          <a:p>
            <a:pPr xmlns:a="http://schemas.openxmlformats.org/drawingml/2006/main" algn="ctr"/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په هرصورت، که خدای زموږ سره وي او موږ د هغه سره یو، موږ کولی شو دا ټول مشکلات بریالي کړو.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3200"/>
              <a:t>خدایه؟</a:t>
            </a:r>
            <a:r xmlns:a="http://schemas.openxmlformats.org/drawingml/2006/main">
              <a:rPr lang="p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rgbClr val="C00000"/>
                </a:solidFill>
              </a:rPr>
              <a:t>خدای دی..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خدای هغه څوک دی چې زموږ سره مرسته کوي او موږ ته ځواک او زړورتیا راکوي کله چې موږ په سخت حالت کې دعا او مرسته وغواړو.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ورځې کوئز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نحمیاه ولې خپل ښار ته راستون شو؟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سفر کول..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مکتب ته تلل..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عبادت کول..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 بیت المقدس دیوال بیا رغول.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s" altLang="ko-KR" sz="2800">
                <a:solidFill>
                  <a:srgbClr val="FF0000"/>
                </a:solidFill>
              </a:rPr>
              <a:t>د بیت المقدس دیوال بیا رغول.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s" altLang="ko-KR" sz="4000">
                <a:solidFill>
                  <a:srgbClr val="FF0000"/>
                </a:solidFill>
              </a:rPr>
              <a:t>د نن ورځی کلام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s" altLang="ko-KR" sz="3600">
                <a:solidFill>
                  <a:schemeClr val="bg1">
                    <a:lumMod val="50000"/>
                  </a:schemeClr>
                </a:solidFill>
              </a:rPr>
              <a:t>ما پادشاه ته په ځواب کې وویل: "که چیرې دا د پاچا خوښه وي او که ستاسو خدمتګار د هغه په نظر کې خوښ شوی وي، نو اجازه راکړئ چې زه د یهوداه ښار ته ولیږم چیرې چې زما پلرونه ښخ شوي دي ترڅو زه یې بیا جوړ کړم.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نحمیاه</a:t>
            </a:r>
            <a:r xmlns:a="http://schemas.openxmlformats.org/drawingml/2006/main">
              <a:rPr lang="p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۲:۵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