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pl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Słowo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Bóg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400"/>
              <a:t>Bóg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4400"/>
              <a:t>Zrobiony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4400"/>
              <a:t>Świat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początku stworzył Bóg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niebiosa i ziemię.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Żona Izaaka, Rebeka, urodziła bliźnięta. Pierwszy syn miał na imię Ezaw, a drugi Jakub.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Ezaw lubił polowania. Dlatego uwielbiał zajęcia na świeżym powietrzu. Ale Jakub był człowiekiem spokojnym i pozostawał w domu.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Pewnego dnia, gdy Jakub przygotowywał gulasz, Ezaw po polowaniu wrócił do domu głodny.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„Daj mi gulaszu!”, „Najpierw sprzedaj mi swoje pierworodztwo. Potem ci trochę dam. Ezaw był tak głodny, że sprzedał swoje pierworodztwo za miskę czerwonego gulaszu.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 końcu Jakub oszukał swojego ojca, aby uzyskać błogosławieństwo. W końcu otrzymał błogosławieństwo. Wszystko to wydarzyło się za sprawą Bożej Opatrzności.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Ezaw uważał, że rozwiązanie problemu głodu jest ważniejsze niż uzyskanie duchowego błogosławieństwa.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Wreszcie,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Jakub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stał się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przodek Izraelitów.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uważasz za ważniejsze?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Błogosławieństwa bycia dziećmi Bożymi nie można zastąpić niczym.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</a:t>
            </a:r>
            <a:r xmlns:a="http://schemas.openxmlformats.org/drawingml/2006/main">
              <a:rPr lang="pl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Jest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wypełnia swoją wolę pomimo błędów i fałszu ludzi.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Kartkówka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 co Ezaw sprzedał swoje pierworodztwo?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makaron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chleb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mięso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czerwony gulasz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czerwony gulasz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Następnie Jakub dał Ezawowi trochę chleba i potrawkę z soczewicy.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Zjadł i wypił, po czym wstał i wyszedł.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Dlatego Ezaw wzgardził swoim pierworództwem.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11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Sen Jakuba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nr 2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/>
              <a:t>Zjedli zakazany owoc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/>
              <a:t>Miał sen, w którym widział schody oparte na ziemi, których szczyt sięgał nieba, po których wstępowali i schodzili aniołowie Boży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Jakub zwiódł swego brata kłamstwem. Bał się, że zostanie zabity. Uciekł więc z domu do swego wuja w Haranie.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Nocą zabierając tam kamień, spał podkładając go pod głowę jako poduszkę. Był tam sam, bez rodziny. Dlatego bał się i czuł się samotny.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Jakub widział aniołów Bożych wstępujących i schodzących po schodach na ziemi do nieba.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Usłyszał głos Boga: „Jestem z tobą i będę cię strzegł, gdziekolwiek pójdziesz”.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Gdy obudził się rano, oddał cześć Bogu, który obiecał, że będzie z nim, i oddał chwałę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 Bóg był z Jakubem, który bał się samotności,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Nasz Ojciec, Bóg, opiekuj się nami także wtedy, gdy jesteśmy sami.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Podobnie jak Jakub powinniśmy czcić i oddawać chwałę Bogu, który zawsze jest z nami.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z nami zawsze i wszędzie.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opiekuje się nami zawsze.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Kartkówka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Kiedy Jakub spał, co wziął jako poduszkę?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drewno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kamień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skóra zwierzęcia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kamień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/>
              <a:t>Miał sen, w którym widział schody oparte na ziemi, których szczyt sięgał nieba, po których wstępowali i schodzili aniołowie Boży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stworzył człowieka na swój obraz, na obraz Boży go stworzył;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stworzył ich jako mężczyznę i kobietę.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12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Słowo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Bóg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Józef sprzedany przez swoich braci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„No, zabijmy go i wrzućmy do jednej z tych cystern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i mówią, że pożarło go dzikie zwierzę.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Wtedy zobaczymy, co wyniknie z jego snów.”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(Rodzaju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Jakub miał dwunastu synów. Kochał Józefa bardziej niż któregokolwiek ze swoich synów. Zrobił więc dla Józefa niezwykle piękne płótno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Jego bracia bardzo go nienawidzili, ponieważ ich ojciec kochał go szczególnie. „Sprzedajmy Józefa. Powiedzmy ojcu, że umarł.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Sprzedali Józefa jako niewolnika kupcom.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Słysząc to, Jakub pogrążył się w głębokim smutku.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Józef wiódł ciężkie życie jako niewolnik. Jednakże wierzył i polegał na Bogu, nie popełniając żadnego grzechu.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Józef został osadzony w więzieniu pod fałszywym zarzutem.</a:t>
            </a:r>
            <a:r xmlns:a="http://schemas.openxmlformats.org/drawingml/2006/main">
              <a:rPr lang="pl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Jednak nawet w więzieniu starał się być sprawiedliwy przed Bogiem. Bóg nie zapomniał o Józefie i miał wobec niego niesamowite plany.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Józef był znienawidzony i sprzedany jako niewolnik przez swoich własnych braci. Trafił także do więzienia na podstawie fałszywych zarzutów.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Jednak zdał się na Boga i tym bardziej starał się nie popełnić żadnego grzechu.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Możemy napotkać pewne trudności.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Nie popełniajmy żadnego grzechu i prośmy o pomoc naszego Ojca Boga, który chętnie wysłuchuje naszej modlitwy.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Nasz Ojciec 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Nasz Ojciec Bóg ma dla nas niesamowite plany nawet w trudnych czasach.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Jakub dał tylko Józefowi spośród swoich dwunastu synów?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zabawki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bogato piękna tkanina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pieniądze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bogato piękna tkanina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i Ewa byli najlepszymi stworzeniami spośród stworzeń Bożych.</a:t>
            </a:r>
          </a:p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Zostali bowiem stworzeni na obraz Boży.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„No, zabijmy go i wrzućmy do jednej z tych cystern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i mówią, że pożarło go dzikie zwierzę.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Wtedy zobaczymy, co wyniknie z jego snów.”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(Rodzaju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13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Józef został premierem w Egipcie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/>
              <a:t>Zatem faraon powiedział do Józefa: „Niniejszym ustanawiam cię zarządcą całej ziemi egipskiej”.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Faraon, król Egiptu, miał sen. Wyszło 7 tłustych krów, a potem 7 brzydkich krów. 7 brzydkich krów pożarło 7 tłustych krów. To był bardzo dziwny 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 pałacu nikt nie był w stanie zinterpretować jego snu. Przełożony podczaszych, któremu pomagał Józef, przedstawił go królowi.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dał Józefowi mądrość. Mógł więc zinterpretować znaczenie snu i opowiedział go królowi.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był tak poruszony, że mianował Józefa, który był więźniem, na drugie najwyższe stanowisko w kraju.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Józef został premierem Egiptu i dobrze rządził krajem, korzystając z mądrości, jaką dał mu Bóg.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/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miał niesamowite plany wobec Józefa.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Kiedy napotykamy pewne trudności, również nie powinniśmy się zawieść,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powinniśmy oczekiwać niesamowitych planów Boga dla nas i wierzyć w Boga..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postępuje według swojej woli.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Pokorni zostaną wywyższeni, a wywyższeni zostaną poniżeni.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Bóg powiedział do człowieka:</a:t>
            </a:r>
            <a:r xmlns:a="http://schemas.openxmlformats.org/drawingml/2006/main">
              <a:rPr lang="pl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„Z każdego drzewa ogrodu wolno wam jeść, ale </a:t>
            </a:r>
            <a:r xmlns:a="http://schemas.openxmlformats.org/drawingml/2006/main">
              <a:rPr lang="pl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z drzewa poznania dobra i zła nie wolno wam jeść, bo gdy z niego zjecie, na pewno umrzecie </a:t>
            </a:r>
            <a:r xmlns:a="http://schemas.openxmlformats.org/drawingml/2006/main">
              <a:rPr lang="p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Jakie zwierzęta pojawiły się we śnie faraona?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krowa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krowa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/>
              <a:t>Zatem faraon powiedział do Józefa: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/>
              <a:t>„Niniejszym ustanawiam cię władzą nad całą ziemią egipską”.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NIE.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Józef ponownie spotkał swoich braci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Chociaż Józef rozpoznał swoich braci, oni go nie rozpoznali.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mianował Józefa premierem Egiptu. Józef mądrze kontrolował dotkliwy głód przez siedem lat.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Jednakże w Kanaanie nie było zboża z powodu głodu. Musieli udać się do Egiptu, aby zdobyć trochę zboża do spożycia. Bracia Józefa udali się również do Egiptu, aby kupić żywność.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Chociaż Józef rozpoznał swoich braci, oni go nie rozpoznali.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Józef powiedział im, kim jest. Patrzyli na niego zaskoczeni i bali się 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Józef zrozumiał, dlaczego Bóg wysłał go do Egiptu. Przebaczył swoim braciom, całą swoją rodzinę zabrał do Egiptu i bezpiecznie się nimi zaopiekował.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Józef przebaczył swoim braciom, którzy źle go traktowali i miłował ich zgodnie z wolą Bożą.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Musimy przebaczyć naszej rodzinie i przyjaciołom i kochać ich.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Jednak szatan przebrany za węża kusił Ewę.</a:t>
            </a:r>
          </a:p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końcu Ewa zjadła owoc.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Przebacza nam i kocha nas.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Premierem jakiego kraju został Józef?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Egipt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Chociaż Józef rozpoznał swoich braci, oni go nie rozpoznali.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15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Dziecko, które zostało uratowane z wody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Gdy dziecko podrosło, zabrała je do córki faraona i został jej synem. Dała mu imię Mojżesz, mówiąc: „Wyciągnęłam go z wody”.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Król Egiptu, faraon, nakazał wrzucić wszystkich izraelskich nowonarodzonych chłopców do Nilu i pozwolić im zostać zabitym.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matka Mojżesza, nie miała innego wyjścia, jak tylko pozwolić, aby jej syn został porwany rzeką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tym czasie egipskiej księżniczce zdarzyło się zobaczyć dziecko kąpiące się w rzece. Miała na myśli dorastanie chłopca.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Jego siostra widziała, jak księżniczka wyjmowała chłopczyka z koszyka. Przedstawiła jego prawdziwą matkę, Jochebed, aby opiekowała się dla niej chłopcem.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Kiedy dziecko podrosło, zostało zabrane z powrotem do księżniczki, aby zostać jej synem. Dała mu imię Mojżesz, mówiąc: „Wyciągnęłam go z wody. Mojżesz dorastał w Egipcie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Pałac.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Ewa dała kolejną Adamowi.</a:t>
            </a:r>
          </a:p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też to zjadł.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uratował Mojżesza.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zbawił nas swoją niesamowitą mądrością i mocą (opatrznością).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Uwierzmy, że plany Boga są większe i doskonalsze niż zawsze moje.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Kim jest 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jest Bogiem wszechmogącym, który wykonuje swoją wolę pomimo wszelkich przeszkód.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się stało z dzieckiem, które zostało zabrane do wody?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Został utopiony i zjedzony przez ryby.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Ptaki uratowały dziecko.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uratował dziecko z nieba.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Księżniczka Egiptu widziała go i uratowała.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Księżniczka Egiptu widziała go i uratowała.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Gdy dziecko podrosło, zabrała je do córki faraona i został jej synem. Dała mu imię Mojżesz, mówiąc: „Wyciągnęłam go z wody”.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Bóg wypędził ich z Edenu, ponieważ nie słuchali Boga.</a:t>
            </a:r>
          </a:p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 tego czasu Sin przyszedł na świat.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/>
              <a:t>Dzisiejsza </a:t>
            </a:r>
            <a:r xmlns:a="http://schemas.openxmlformats.org/drawingml/2006/main">
              <a:rPr lang="pl" altLang="ko-KR" sz="2800" b="1"/>
              <a:t>lekcja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Grzech przyszedł na świat, ponieważ Adam i Ewa nie byli posłuszni przykazaniom Boga.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Czy jestem posłuszny Słowu Bożemu?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Jeśli wierzę w Boga, muszę być posłuszny Jego słowu.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Nie lubi nieposłuszeństwa.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Błogosławi człowieka, który jest posłuszny Jego słowu.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/>
              <a:t>Dzisiejsze</a:t>
            </a:r>
            <a:r xmlns:a="http://schemas.openxmlformats.org/drawingml/2006/main">
              <a:rPr lang="pl" altLang="en-US" sz="4000"/>
              <a:t> </a:t>
            </a:r>
            <a:r xmlns:a="http://schemas.openxmlformats.org/drawingml/2006/main">
              <a:rPr lang="pl" altLang="ko-KR" sz="4000"/>
              <a:t>Słowo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początku stworzył Bóg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niebiosa i ziemię.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Bóg kazał nie jeść ludzkości?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owoce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mięso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warzywo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owoc poznania dobra i zła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owoc poznania dobra i zła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stworzył człowieka na swój obraz, na obraz Boży go stworzył;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stworzył ich jako mężczyznę i kobietę.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/>
              <a:t>Noe zbudował duży statek (arkę) na Wysokiej Górze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/>
              <a:t>Dzisiejsze</a:t>
            </a:r>
            <a:r xmlns:a="http://schemas.openxmlformats.org/drawingml/2006/main">
              <a:rPr lang="pl" altLang="en-US" sz="4000"/>
              <a:t> </a:t>
            </a:r>
            <a:r xmlns:a="http://schemas.openxmlformats.org/drawingml/2006/main">
              <a:rPr lang="pl" altLang="ko-KR" sz="4000"/>
              <a:t>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Następnie Pan rzekł do Noego: Wejdź do arki ty i cała twoja rodzina, gdyż uznałem cię za sprawiedliwego w tym pokoleniu.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(Rodzaju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widział, że wszyscy ludzie na ziemi zepsuli swoje postępowanie. Bóg powiedział do Noego: „Zniszczę zarówno ludzi, jak i ziemię. Zbuduj duży statek w górach!”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zaczął budować statek na górze, tak jak mu nakazał Bóg. Ludzie myśleli, że jest szalony.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wpuścił na statek wszelkiego rodzaju stworzenia wraz z 8 członkami rodziny Noego, zgodnie z poleceniem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 zapowiedział Bóg, deszcz padał na ziemię przez 40 dni.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końcu ziemia została pokryta wodą. Wszystko, co żyło na ziemi, umarło. Pozostał tylko Noe i ci, którzy byli z nim w arce.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Ludzie nie posłuchali Noego, który dał im szansę na ocalenie z wielkiej powodzi.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Powiedzieli tylko, że Noe był szalony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Kiedy głosisz ewangelię przyjaciołom, mogą cię nie wysłuchać dobrze.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w końcu przekonają się, że Słowo Boże jest prawdą.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początku nad powierzchnią panowała ciemność.</a:t>
            </a:r>
          </a:p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 było człowieka, nie było światła. Tam nic nie było.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 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nienawidzi grzechu i osądza grzech.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/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Bóg kazał zrobić Noemu?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Statek (Arka)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Samochód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Rower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Statek (Arka)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/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Następnie Pan rzekł do Noego: Wejdź do arki ty i cała twoja rodzina, gdyż uznałem cię za sprawiedliwego w tym pokoleniu.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/>
              <a:t>Tęcza była Bożym Przymierzem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Ilekroć tęcza pojawi się na obłokach, ujrzę ją i wspomnę na wieczne przymierze między Bogiem a wszystkimi istotami żywymi wszelkiego rodzaju na ziemi”.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Wszystko, co żyło, zostało zniszczone, pozostał tylko Noe i ci, którzy byli z nim w arce.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Deszcz padał na ziemię przez 40 dni.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Gdy deszcz ustał, Noe wypuścił gołębicę.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Gołąb wrócił do niego ze świeżym liściem oliwnym w dziobie. Noe wiedział: „Woda opadła z ziemi!”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wyszedł ze swoją rodziną i oddał pokłon Bogu. „Dziękujemy Bogu, że dał nam nowy świat”.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pokazał mu tęczę jako znak przymierza i błogosławieństwa. „Żyjcie szczęśliwie w nowym świecie!”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powiedział: „Niech stanie się światłość”</a:t>
            </a:r>
          </a:p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było światło.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Bóg ocalił Noego i jego rodzinę.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Bóg obiecał, że będzie im błogosławił i przez nich stworzy nowy świat.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Bóg zbawił także nas przez Jezusa.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Musimy wierzyć, że Bóg przez nas stworzy swój nowy świat.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Jahwe 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Jahwe Boże..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Jahwe Bóg jest naszym Ojcem, który zbawia i obficie błogosławi Swoje umiłowane dzieci, jeśli w Niego wierzymy.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/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Noe wysłał, aby zobaczyć, jak ziemia wyschła?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Orzeł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Wróbel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Gołąb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Kaczka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Gołąb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/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Ilekroć tęcza pojawi się na obłokach, ujrzę ją i wspomnę na wieczne przymierze między Bogiem a wszystkimi istotami żywymi wszelkiego rodzaju na ziemi”.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5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Słowo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Bóg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/>
              <a:t>Ludzie, którzy budowali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600"/>
              <a:t>Wieża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Dlatego nazwano go Babel, gdyż tam Pan się pomylił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język całego świata. Stamtąd Pan ich rozproszył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obliczem całej ziemi.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Ludzie chcieli być wspanialsi i bardziej sławni od Boga. Zaczęli więc budować wysoką wieżę.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ten sposób w ogóle budowali wieżę.</a:t>
            </a:r>
          </a:p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„Pokażmy się światu. Jesteśmy tacy wspaniali!”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Jednak Bóg, widząc ich arogancję, pomieszał im język, tak że nie mogli się zrozumieć.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Ponieważ nie mogli się zrozumieć, nie mogli razem pracować. W końcu rozproszyli się po powierzchni ziemi. Do tej pory języki świata różnią się od siebie.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Pierwszego dnia Bóg oddzielił światłość od ciemności. Stworzył cały świat w ciągu sześciu dni.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pl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pl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pl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pl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pl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pl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/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Ludzie chcą być wspanialsi i wyżej od Boga.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 umysł nazywa się „arogancją”.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nienawidzi „arogancji”.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Przeciwieństwem arogancji jest „pokora”.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Powinniśmy być „pokorni” przed Bogiem, aby Mu się podobać.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Jahwe 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Jahwe Boże..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Jahwe Bóg jest większy i mądrzejszy od nas.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Nie możemy być mądrzejsi od Boga, nawet jeśli połączymy razem całą naszą mądrość.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Dlaczego nie mogli dokończyć wieży?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spowodował powódź, kiedy oni ją stworzyli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rozpalił ogień, kiedy oni go rozpalili.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spowodował trzęsienie ziemi, kiedy oni je wywołali.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Bóg sprawił, że nie rozumieli się nawzajem, kiedy to zrobili.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Bóg sprawił, że nie rozumieli się nawzajem, kiedy to zrobili.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Dlatego nazwano go Babel, gdyż tam Pan się pomylił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język całego świata. Stamtąd Pan ich rozproszył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obliczem całej ziemi.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6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Bóg powołał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powiedział do Abrama: „Opuść swój kraj, swój lud i swoich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domu ojca i udajcie się do ziemi, którą wam wskażę.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Chaldejskie było miastem oddającym cześć bożkom.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 urodził się i mieszkał Abraham.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Któregoś dnia Pan Bóg rzekł do niego: „Wyjdź ze swojego kraju, a będę ci błogosławił”.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Chociaż Abraham nie wiedział, dokąd iść, usłuchał słowa Bożego i odszedł, tak jak mu Pan powiedział.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czasie podróży doświadczył wielu trudnych rzeczy, ale Bóg bezpiecznie go chronił.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 ziemi, w morzu i na niebie pełno jest wszelkiego rodzaju zwierząt i roślin, ptaków i ryb. Bóg spojrzał na wszystko, co stworzył, i powiedział: „Bardzo dobrze!”.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Wreszcie Abraham przybył do ziemi Kanaan. Mieszkał tam. "Dzięki ci, Boże."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opuścił swoje rodzinne miasto, będąc posłusznym Słowu Bożemu.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 ten sposób my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powinniśmy wierzyć w Boga i słuchać Jego słowa.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Powinniśmy mieć pragnienie posłuszeństwa Słowu Bożemu w każdym czasie.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Jahwe 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Jahwe</a:t>
            </a:r>
            <a:r xmlns:a="http://schemas.openxmlformats.org/drawingml/2006/main">
              <a:rPr lang="pl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jest naszym Ojcem, który dotrzymuje swoich obietnic za wszelką cenę.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Gdzie urodził się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Ur Chaldejczyków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Ur Chaldejczyków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Bóg powiedział do Abrama: „Opuść swój kraj, swój lud i dom swojego ojca i idź do ziemi, którą ci wskażę”.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7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4400"/>
              <a:t>Izaak, Obiecany Syn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miał sto lat, gdy urodził mu się syn jego Izaak.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Bóg obiecał Abrahamowi, że Bóg da mu dzieci tyle, ile gwiazd na nocnym niebie.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Ale nie miał dziecka, dopóki nie skończył 100 lat.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Pewnego dnia Bóg wyprowadził Abrahama wieczorem na zewnątrz.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„Spójrz w niebo. Czy potrafisz policzyć gwiazdy?”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obiecał mu, że da mu także tę piękną ziemię.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600"/>
              <a:t>Dzisiejsza </a:t>
            </a:r>
            <a:r xmlns:a="http://schemas.openxmlformats.org/drawingml/2006/main">
              <a:rPr lang="pl" altLang="ko-KR" sz="4000"/>
              <a:t>lekcja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Kto stworzył świat?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stworzył świat.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Kto utrzymuje porządek na świecie?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utrzymuje porządek na świecie.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Świat nie powstał sam.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Świat sam w sobie nie jest w stanie poruszyć.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Powinniśmy pamiętać, że Bóg stworzył cały świat i nadal ma nad nim kontrolę.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„Twoich dzieci będzie tyle, ile gwiazd na niebie i piasku na brzegu morza”. Abraham uwierzył obietnicy Pana.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Bóg dotrzymał swojej obietnicy. Sara urodziła syna Abrahamowi. Abraham nadał imię </a:t>
            </a:r>
            <a:r xmlns:a="http://schemas.openxmlformats.org/drawingml/2006/main">
              <a:rPr lang="pl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Izaak </a:t>
            </a: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co oznacza </a:t>
            </a:r>
            <a:r xmlns:a="http://schemas.openxmlformats.org/drawingml/2006/main">
              <a:rPr lang="pl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Radość </a:t>
            </a: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</a:t>
            </a:r>
            <a:r xmlns:a="http://schemas.openxmlformats.org/drawingml/2006/main">
              <a:rPr lang="p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naprawdę wierzył w Bożą obietnicę, chociaż wydawało mu się to niemożliwe.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był bardzo szczęśliwy, kiedy zobaczył wiarę Abrahama. Bóg dał mu Izaaka, obiecanego syna.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z pewnością dotrzyma swojej obietnicy, choć dla nas wydawało się to niemożliwe.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jest…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Wszechmogący (mogący wszystko)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Ile lat miał Abraham, gdy urodził się Izaak?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miał sto lat, gdy urodził mu się syn jego Izaak.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(Rodzaju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8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900"/>
              <a:t>Abraham ofiarował Izaaka Bogu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Wtedy Bóg rzekł: Weź swego jedynego syna, Izaaka, którego miłujesz,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udajcie się w okolice Moria. Złóż go tam w ofierze całopalnej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jednej z gór, o której ci opowiem”.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Pewnego dnia Bóg powiedział do Abrahama: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„Złóż Mi swego jedynego syna w ofierze całopalnej”.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kochał Izaaka tak bardzo, że był twardy, gdy usłyszał od Boga. Postanowił jednak być posłuszny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/>
              <a:t>Kto jest Bogiem?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On jest...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stwórca, który stworzył cały świat, łącznie ze mną.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związał Izaaka i położył go na ołtarzu, po czym próbował go zabić. W tym właśnie momencie,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„Abrahamie, Abrahamie, nie zabijaj go. Nie rób mu nic. Teraz wiem, że boicie się Boga i go kochacie”. To była próba, którą Bóg poddał Abrahamowi.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"Dzięki ci, Boże!" Bóg chętnie przyjął wiarę Abrahama. Bóg uczynił go przodkiem wszystkich wierzących.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/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bardzo kochał Izaaka, ale ważniejsze było dla niego posłuszeństwo Słowu Bożemu.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Powinienem kochać Boga bardziej niż cokolwiek innego i bardziej niż jakąkolwiek inną osobę na świecie.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Ojcze nasz, który przez próby umacniasz naszą wiarę.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/>
              <a:t>Dzisiejsze</a:t>
            </a:r>
            <a:r xmlns:a="http://schemas.openxmlformats.org/drawingml/2006/main">
              <a:rPr lang="pl" altLang="en-US" sz="4000"/>
              <a:t> </a:t>
            </a:r>
            <a:r xmlns:a="http://schemas.openxmlformats.org/drawingml/2006/main">
              <a:rPr lang="pl" altLang="ko-KR" sz="4000"/>
              <a:t>Kartkówka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Bóg nakazał Abrahamowi złożyć w ofierze całopalnej?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Syn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Żona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Owce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Syn</a:t>
            </a: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Wtedy Bóg rzekł: Weź swego jedynego syna, Izaaka, którego miłujesz,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udajcie się w okolice Moria. Złóż go tam w ofierze całopalnej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jednej z gór, o której ci opowiem”.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Rodzaju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9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Słowo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Bóg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400"/>
              <a:t>Izaak nie kłócił się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Odszedł stamtąd i wykopał inną studnię, i nikt się o nią nie spierał.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Nadał mu imię Rehobot i powiedział: «Teraz Pan udostępnił nam miejsce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i będziemy rozkwitać w tej ziemi.”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studnie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był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Więc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ważny,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ponieważ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mógł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Dostawać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świeży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woda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pustyni. Studnie Izaaka odziedziczył ojciec.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 czego Bóg stworzył świat?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kamień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słowo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słowo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Jednak Filistyni zazdrościli mu. Napełnili więc studnie ziemią.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Izaak nie kłócił się z nimi. Odszedł i wykopał studnię. Odkrył studnię ze słodką wodą.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tym czasie pozostali ludzie odebrali studnię Izaakowi. Ale też się z nimi nie kłócił.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Bóg pobłogosławił Izaaka. Znów wykopał kolejną studnię. Bóg dał mu stamtąd świeżą wodę. Izaak zbudował ołtarz i złożył ofiarę dziękczynną.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Izaak nie kłócił się z tymi, którzy zabierali mu studnie.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pobłogosławił Izaaka.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Nie powinniśmy też kłócić się z innymi.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Musimy kochać i przebaczać innym.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200"/>
              <a:t>Bóg jest??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Nienawidzi tych, którzy kłócą się z innymi.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kocha tych, którzy kochają się nawzajem.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 jakiego powodu Izaak przeżył trudne chwile?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jagnięcina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dk1"/>
                </a:solidFill>
              </a:rPr>
              <a:t>cóż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rodzina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cóż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Odszedł stamtąd i wykopał inną studnię, i nikt się o nią nie spierał.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Nadał mu imię Rehobot i powiedział: «Teraz Pan udostępnił nam miejsce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i będziemy rozkwitać w tej ziemi.”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10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Słowo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Bóg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/>
              <a:t>Ezaw sprzedał pierworodztwo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3600"/>
              <a:t>za jedną miskę czerwonego gulaszu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Następnie Jakub dał Ezawowi trochę chleba i potrawkę z soczewicy.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Zjadł i wypił, po czym wstał i wyszedł.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Dlatego Ezaw wzgardził swoim pierworodztwem.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pl" altLang="ko-KR" sz="2800">
                <a:solidFill>
                  <a:schemeClr val="bg1">
                    <a:lumMod val="50000"/>
                  </a:schemeClr>
                </a:solidFill>
              </a:rPr>
              <a:t>Rodzaju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