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pl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pl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NIE.</a:t>
            </a:r>
            <a:r xmlns:a="http://schemas.openxmlformats.org/drawingml/2006/main">
              <a:rPr lang="p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4000"/>
              <a:t>Dobry przyjaciel Davida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Czego Jonatan nie dał Dawidowi?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miecz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tarcza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strzałka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ubrania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tarcza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40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400"/>
              <a:t>Odwaga królowej Estery.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Wtedy król zapytał: „O co chodzi, królowo Estero? Jaka jest twoja prośba? Otrzymasz nawet połowę królestwa”.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Był to czas, gdy mądra Żydówka Estera była królową Persji. Jednakże Haman planował zagładę Żydów, korzystając z prawa królewskiego.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Pomyślała: „Mogę zostać zabita, jeśli zbliżę się do króla bez wezwania króla”. Postanowiła jednak udać się do króla i poprosić swój lud o ocalenie, choć było to niezgodne z prawem.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kiedy zobaczył królową Esterę stojącą na dziedzińcu, bardzo się z niej ucieszył i zapytał: „Jaka jest twoja prośba? Dam Ci to."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Król ujawnił spisek Hamana mający na celu zagładę Żydów. W rezultacie był znienawidzony przez króla i został zabity.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„Dziękujemy Ci, Panie, że nas chronisz!” Dzięki odwadze królowej Estery Żydzi byli chronieni.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Chociaż Estera miała zostać skazana na śmierć, modliła się do Boga, aby odważnie ocalił jej lud.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Bóg ocalił Żydów z kryzysu poprzez modlitwę Estery, swoją cudowną mądrością i siłą.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Wierzmy i oczekujmy wspaniałej pomocy Bożej i zbawienia w naszym codziennym życiu.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Bóg?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tym, który strzeże i pomaga swemu ludowi aż do końca.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mnie strzeże i pomaga aż do końca świata.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się stało z Esterą, gdy bez wezwania udała się do króla?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Miała zostać skazana na śmierć.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Została wypędzona.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Nie mogła spotkać się z królem.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Mogła powiedzieć królowi, o co chciała poprosić.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Mogła powiedzieć królowi, o co chciała poprosić.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Gdy Dawid skończył rozmawiać z Saulem, Jonatan zjednoczył się w duchu z Dawidem i miłował go jak siebie samego.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Samuela 18: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Wtedy król zapytał: „O co chodzi, królowo Estero? Jaka jest twoja prośba? Otrzymasz nawet połowę królestwa”.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41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400"/>
              <a:t>Hiob, który został pobłogosławiony przez Boga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 ziemi Uz żył człowiek imieniem Hiob. Ten człowiek był nienaganny i uczciwy; bał się Boga i stronił od zła.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Stanowisko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Hiob, który mieszkał w ziemi Uz na wschodzie, był najbogatszym. Bał się Boga, był nienaganny i prawy.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„Ponieważ pobłogosławiłeś Hioba, on się ciebie bał! Czy Hiob boi się Boga za darmo?” Szatan planował wystawić Hioba na próbę.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Szatan w ciągu jednej nocy zabrał wszystko, swoje dzieci i cały swój majątek. Stał się najbardziej nieszczęśliwym człowiekiem na świecie.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Żona odeszła od niego, mówiąc: „Przeklinaj Boga i umrzyj!” Przyjaciele Hioba przyszli i obwiniali go, ale Hiob jak zawsze zaufał Bogu.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Były to czasy nędzy i goryczy. Hiob jednak przeszedł tę próbę i Bóg dał mu znacznie większe błogosławieństwo niż wcześniej. Stał się człowiekiem, który bał się Boga bardziej niż kiedykolwiek wcześniej.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Chociaż Hiob był człowiekiem prawym, szatan sprawiał mu kłopoty.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Pomimo trudności Hiob wierzył w Boga i był cierpliwy wobec Boga.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 trudności mogą nas spotkać.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 tym czasie musimy wierzyć w Boga i być cierpliwi wobec Boga.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3200"/>
              <a:t>Bóg?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jedyny</a:t>
            </a: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który może nas uczynić bogatymi lub biednymi według swojej woli.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32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400"/>
              <a:t>Salomon, który otrzymał mądrość w darze.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Która z nich jest błędna w odniesieniu do Hioba?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Był bogaty.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Mieszkał we wschodniej krainie.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Był królem.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Bał się Boga.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Był królem.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 ziemi Uz żył człowiek imieniem Hiob. Ten człowiek był nienaganny i uczciwy; bał się Boga i stronił od zła.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Stanowisko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NIE. 42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400"/>
              <a:t>Daniel nie chciał jeść królewskiego jedzenia.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jednak postanowił nie skalać się królewskim jedzeniem i winem i poprosił naczelnego urzędnika o pozwolenie, aby się w ten sposób nie skalać.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i jego trzej przyjaciele zostali przywiezieni do Babilonu jako więźniowie. Król nakazał swoim urzędnikom uczyć ich dawania królewskiego jedzenia i wina.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„Nie chcemy jeść pokarmów zabronionych przez prawo Boże!” Daniel i jego trzej przyjaciele poprosili naczelnego urzędnika o pozwolenie, aby się w ten sposób nie skalać.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i jego trzej przyjaciele jedli warzywa i wodę zamiast jedzenia ofiarowanego Idolowi. Bóg ich docenił i dał im więcej mądrości.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„Jakże oni mądrzy!” Król nie mógł nie dziwić się, że wyglądali na zdrowszych i mądrzejszych niż jakikolwiek inny młody mężczyzna jedzący królewskie potrawy.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Od tego czasu Daniel i jego trzej przyjaciele zajęli się ważnymi sprawami Babilonu i zachowywali świętość przed Bogiem.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i jego trzej przyjaciele postanowili przestrzegać prawa Bożego nawet w sytuacji niewoli.</a:t>
            </a:r>
          </a:p>
          <a:p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Stali się wtedy zdrowsi i mądrzejsi niż jakikolwiek inny człowiek spożywający królewskie jedzenie.</a:t>
            </a:r>
          </a:p>
          <a:p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Musimy być posłuszni Bogu w każdych okolicznościach.</a:t>
            </a:r>
          </a:p>
          <a:p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Nie ma nic ważniejszego niż kochanie Boga.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Król Salomon był większy w bogactwie i mądrości niż wszyscy inni królowie ziemi.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 9: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Kto</a:t>
            </a:r>
            <a:r xmlns:a="http://schemas.openxmlformats.org/drawingml/2006/main">
              <a:rPr lang="pl" altLang="en-US" sz="3200"/>
              <a:t> </a:t>
            </a:r>
            <a:r xmlns:a="http://schemas.openxmlformats.org/drawingml/2006/main">
              <a:rPr lang="pl" altLang="ko-KR" sz="3200"/>
              <a:t>Jest</a:t>
            </a:r>
            <a:r xmlns:a="http://schemas.openxmlformats.org/drawingml/2006/main">
              <a:rPr lang="pl" altLang="en-US" sz="3200"/>
              <a:t> </a:t>
            </a:r>
            <a:r xmlns:a="http://schemas.openxmlformats.org/drawingml/2006/main">
              <a:rPr lang="pl" altLang="ko-KR" sz="3200"/>
              <a:t>Bóg?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tym, który może być we wszystkich miejscach jednocześnie (wszechobecność). I jest wszechmocny.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Jaki pokarm jadł Daniel i jego trzej przyjaciele zamiast pokarmu królewskiego?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woda i warzywa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ciastko i cola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makaron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ryż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woda i warzywa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jednak postanowił nie skalać się królewskim jedzeniem i winem i poprosił naczelnego urzędnika o pozwolenie, aby się w ten sposób nie skalać.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43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400"/>
              <a:t>Daniel z Lwiej Jamy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Król uradował się i rozkazał wyciągnąć Daniela z jaskini. A kiedy Daniel został wyciągnięty z jaskini, nie znaleziono na nim żadnej rany, ponieważ zaufał swemu Bogu.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Byli w Babilonie ludzie, którzy nienawidzili Daniela, który został wzięty do niewoli i został premierem. Chcieli zabić Daniela.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„Każdy, kto kłania się czemuś innemu niż królowi, zostanie wrzucony do lwiej jamy!” Daniel nie przestawał modlić się trzy razy dziennie, choć o tym wiedział.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 końcu Daniel został wrzucony do strasznej jaskini lwa.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Następnego ranka król przyszedł do jaskini lwa i zapytał: „Danielu! Czy jesteś bezpieczny?' W rzeczywistości król nie chciał, aby Daniel umarł, ponieważ tak bardzo go kochał.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„Nie mam nic przeciwko, żeby Bóg mnie chronił!” Danielowi nic się nie stało. Król wychwalał także Boga Daniela.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 został trzecim królem Izraela, następcą króla Dawida.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Danielu, który nie kłaniałeś się bożkom,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ostatecznie został wrzucony do jaskini lwa, ale był bezpieczny.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Dzięki wierze Daniela król babiloński również wychwalał Boga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Musimy czcić tylko Boga i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trzeba wierzyć, która nie służy bożkom!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Taka wiara może sprawić, że inni ludzie uwierzą w Boga.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Bóg jest?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 jedyny..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osobą godną zaufania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który może zbawić tych, którzy naprawdę w Niego wierzą i Mu służą.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Dlaczego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był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wrzucony do lwiej jamy?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Ponieważ okłamał króla.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Ponieważ nie pokłonił się bożkowi króla.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Ponieważ miał zamiar zabić króla.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Ponieważ nie czcił dobrze Boga.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Ponieważ nie pokłonił się bożkowi króla.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Król uradował się i rozkazał wyciągnąć Daniela z jaskini. A kiedy Daniel został wyciągnięty z jaskini, nie znaleziono na nim żadnej rany, ponieważ zaufał swemu Bogu.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44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400"/>
              <a:t>Jonasz, który był wewnątrz wielkiej ryby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Pan dał wielką rybę, aby połknęła Jonasza, i Jonasz przebywał w tej rybie przez trzy dni i trzy noce.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Jonasz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Pewnego dnia Bóg ukazał się Jonaszowi i powiedział:</a:t>
            </a:r>
          </a:p>
          <a:p>
            <a:r xmlns:a="http://schemas.openxmlformats.org/drawingml/2006/main">
              <a:rPr lang="p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„Idźcie do wielkiego miasta Niniwa i głoście przeciwko niemu! Wybawię ich od ich niegodziwości”.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Jonasz nie chciał być posłuszny Bogu. Wyjechał za granicę i popłynął do Tarszisz, aby uciec przed Bogiem.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Ale Bóg zesłał silny wiatr i wszyscy zginęli. Żeglarze wrzucili Jonasza do morza. Przypłynęła wielka ryba i połknęła go.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Jonasz przez 3 dni żałował za swoje grzechy w rybie.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„Daj mi mądrość, abym dobrze prowadził mój lud”. Bogu spodobało się, że Salomon o to poprosił. Zatem Bóg dał mu to, o co prosił Salomon.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Ryba zwymiotowała go na suchy ląd. Udał się do Niniwy i niechętnie wykrzykiwał do nich orędzie Boże.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Usłyszawszy Boże ostrzeżenie, mieszkańcy Niniwy pokutowali i szukali Bożej łaski. Bóg przebaczył mieszkańcom Niniwy.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Jonasz sprzeciwił się Słowu Bożemu.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Bóg posłużył się Jonaszem do nieposłuszeństwa i ostatecznie ocalił mieszkańców Niniwy.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Są chwile, kiedy wola Boża jest inna niż myślę.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wola Boża jest zawsze słuszna.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Musimy być zawsze posłuszni woli Bożej.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Kto jest Bogiem?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tym, który zbawia tych, którzy szczerze żałują za swoje grzechy i proszą o przebaczenie.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 czyim brzuchu Jonasz był przez 3 dni?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Słoń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Ryby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Ryby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Pan dał wielką rybę, aby połknęła Jonasza, i Jonasz przebywał w tej rybie przez trzy dni i trzy noce.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Jonasz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Któregoś dnia do Salomona przybyły dwie kobiety z małym dzieckiem. Walczyli, aby to dziecko było jej dzieckiem przed królem.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Król rzekł: „Ponieważ dwie kobiety upierają się, że to dziecko jest jej dzieckiem, przetnij je na pół i daj połowę jednej, a połowę drugiej!”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Pewna kobieta była pełna współczucia dla syna. Powiedziała więc: „Daj jej żywe dziecko. Nie zabijaj go!” Słysząc to, Salomon zdecydował, że ta kobieta jest jego prawdziwą matką. King powiedział: „Daj jej to dziecko. Ona jest prawdziwą matką!”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prosił o mądre serce, a nie o bogactwo czy władzę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rządzić swoim krajem.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Musimy modlić się do Boga nie tylko w intencji siebie, ale także w intencji służenia innym.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Gdy Dawid skończył rozmawiać z Saulem, Jonatan zjednoczył się w duchu z Dawidem i miłował go jak siebie samego.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Samuela 18: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Bóg?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Tym, który może dać nam mądrość, której nie można zdobyć od świata.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co Salomon prosił Boga?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jedzenie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bogactwo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zdrowie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mądrość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mądrość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Król Salomon był większy w bogactwie i mądrości niż wszyscy inni królowie ziemi.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 9: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33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400"/>
              <a:t>Świątynia Imienia Bożego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rozkazał zbudować dla siebie świątynię dla Imienia Pańskiego i pałac królewski.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 zapragnął zbudować świątynię dla Boga, tak jak jego ojciec, rozkazał Dawid.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Rozkazał więc wykwalifikowanym stolarzom, aby przynieśli do świątyni najlepsze drzewa.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Przygotował kamienie do świątyni. Poprosił wykwalifikowanych rzemieślników, aby przynieśli duże, wspaniałe i mocne kamienie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Niektórzy rzemieślnicy dekorowali świątynię Boga kolorowymi ubraniami i złotą nicią.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Gdy świątynia Boża została ukończona, Salomon i wszyscy mężowie izraelscy z wielką radością oddawali cześć Bogu.</a:t>
            </a:r>
            <a:r xmlns:a="http://schemas.openxmlformats.org/drawingml/2006/main">
              <a:rPr lang="pl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„O Panie Boże! Przyjdź i króluj nam tutaj!”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Dawid miał pozostać w pałacu. Spotkał Jonatana, syna króla Saula.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i jego lud okazali swą miłość do Boga budując piękną świątynię dla Pana Boga.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Kościół jest miejscem, w którym spotykamy Boga i możemy okazać Bogu swoje serce.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Musimy kochać nasz Kościół.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Bóg?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tym, który przeszukuje czcicieli i błogosławi ich.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zrobili Salomon i Izrael, aby wyrazić swoją miłość do Boga?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Pałac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miasto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sanktuarium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sanktuarium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rozkazał zbudować dla siebie świątynię dla Imienia Pańskiego i pałac królewski.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34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400"/>
              <a:t>Kruki, które przyniosły chleb i mięso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/>
              <a:t>Będziesz pić ze strumienia, a ja kazałem krukom, aby cię tam karmiły.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królowie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Był król imieniem Achab, który był bardzo niegodziwy przed Bogiem. Prorok Eliasz przekazał słowo Boże Achabowi.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„Nie będzie deszczu na ziemi!” W tym momencie Achab próbował go zabić. Bóg kazał mu ukryć się przed królem Achabem.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Eliasz uciekł do ziemi, o której powiedział Bóg.</a:t>
            </a:r>
          </a:p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Jednak nie mógł tam dostać nic do jedzenia.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nakazał krukom, aby nakarmiły tam Eliasza. Rano i wieczorem kruki przynosiły mu chleb i mięso, a on pił ze strumienia.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bardzo lubił Dawida. Jonatan zjednoczył się duchowo z Dawidem.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Eliasz był posłuszny słowu Bożemu, ryzykując życiem i przeżył niesamowite doświadczenie Bożej opieki.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Zły król Achab nie lubił słuchać słowa Bożego. Próbował więc zabić proroka Bożego, Eliasza, który głosił Słowo Boże.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Bóg chronił i opiekował się Eliaszem w niesamowity sposób!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Musimy być posłuszni i głosić słowo Boże w każdych okolicznościach, tak jak Eliasz.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na pewno nas ochroni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Kto jest Bogiem 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tym, który troszczy się o tych, którzy są posłuszni i dotrzymują Jego słów w zadziwiający sposób.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Kto przyniósł Eliaszowi coś do jedzenia?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orzeł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smok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kruk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/>
              <a:t>Będziesz pić ze strumienia, a ja kazałem krukom, aby cię tam karmiły.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królowie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35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400"/>
              <a:t>Mąka i olej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4400"/>
              <a:t>nie został wykorzystany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Udaj się natychmiast do Sarepty w Sydonie i tam pozostań. Rozkazałem wdowie, która jest w tym miejscu, aby dostarczała wam żywność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królowie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 Izraelu nie było deszczu, jak powiedział Pan Bóg. Dlatego ludzie nie mieli co jeść.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 Bóg posłał Eliasza do wdowy, która mieszkała w Sareptie.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Eliasz poprosił ją, aby upiekła dla siebie chleb z garści mąki i odrobiny oliwy, która jej została.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dał Dawidowi swój własny miecz i strzałę. Oznaczało to, że naprawdę wierzył w Dawida.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Chociaż nie starczyło jej mąki i oliwy, którymi się żywili, według słów Eliasza, upiekła trochę chleba i dała go najpierw Eliaszowi, i zrobili to dla siebie.</a:t>
            </a:r>
            <a:r xmlns:a="http://schemas.openxmlformats.org/drawingml/2006/main">
              <a:rPr lang="pl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Potem, ku zaskoczeniu, pojawił się słój mąki i dzbanek oliwy</a:t>
            </a:r>
            <a:r xmlns:a="http://schemas.openxmlformats.org/drawingml/2006/main">
              <a:rPr lang="pl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nie zużyty.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Pewnego dnia zmarł jej syn. Ale Pan Bóg pozwolił, aby życie chłopca wróciło do niego i żyło. Oddała chwałę Bogu.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Wdowa ofiarowała trochę mąki i oliwy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 Boga.</a:t>
            </a:r>
            <a:r xmlns:a="http://schemas.openxmlformats.org/drawingml/2006/main">
              <a:rPr lang="p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Otrzymała wówczas wiele błogosławieństw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poza wyobraźnią.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Czasem nadejdzie taki moment, że będziemy musieli oddać Bogu coś ważnego.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Zatem Bóg bardzo nam błogosławi poprzez tę ofiarę i ofiarę.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Kto jest Bogiem?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tym, który zapewnia nam wszystko, czego potrzebujemy do życia – żywność, ubrania, dom itp.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 kogo Bóg kazał Eliaszowi iść?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król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ksiądz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wdowa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ogólne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wdowa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Udaj się natychmiast do Sarepty w Sydonie i tam pozostań. Rozkazałem wdowie, która jest w tym miejscu, aby dostarczała wam żywność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królowie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36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400"/>
              <a:t>Ogień spadł z nieba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Wtedy spadł ogień Pański i spalił ofiarę, drewno, kamienie i ziemię, a także polizał wodę w rowie.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królowie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Bóg posłał Eliasza do niegodziwego króla Izraela Achaba. „Poznacie, kto jest prawdziwym Bogiem!”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Eliasz walczył z 850 fałszywymi prorokami czcicieli bożków. „Bóg, który odpowiada ogniem, jest prawdziwym Bogiem!”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oddał Dawidowi swoje cenne szaty. Ukazywało to głęboką przyjaźń Jonatana z Dawidem.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proroków wzywało imię swojego boga i tańczyło wokół ołtarza, ale nie było reakcji ognia.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Nadeszła kolej Eliasza. Eliasz modlił się do nieba. Wtedy spadł ogień Boży i spalił ofiarę na ołtarzu.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„Jehowa jest prawdziwym Bogiem!” Naród izraelski żałował za swoje grzechy i oddał chwałę Bogu.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Fałszywi bogowie nie mogli nic zrobić.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Dla</a:t>
            </a:r>
            <a:r xmlns:a="http://schemas.openxmlformats.org/drawingml/2006/main">
              <a:rPr lang="p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Oni</a:t>
            </a:r>
            <a:r xmlns:a="http://schemas.openxmlformats.org/drawingml/2006/main">
              <a:rPr lang="p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miał</a:t>
            </a:r>
            <a:r xmlns:a="http://schemas.openxmlformats.org/drawingml/2006/main">
              <a:rPr lang="p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NIE</a:t>
            </a:r>
            <a:r xmlns:a="http://schemas.openxmlformats.org/drawingml/2006/main">
              <a:rPr lang="p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moc.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Wszechmogący.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Możemy doświadczyć Jego niesamowitych cudów, jeśli na Nim polegamy i wierzymy w Niego.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3200"/>
              <a:t>Kto jest Bogiem?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jest prawdziwym, żywym i działającym Bogiem, który różni się od fałszywych bożków.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spadło z nieba, gdy Eliasz się modlił?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śnieg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deszcz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kamień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ogień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ogień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Wtedy spadł ogień Pański i spalił ofiarę, drewno, kamienie i ziemię, a także polizał wodę w rowie.</a:t>
            </a:r>
            <a:r xmlns:a="http://schemas.openxmlformats.org/drawingml/2006/main">
              <a:rPr lang="p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królowie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NIE. 37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400"/>
              <a:t>Naaman uzdrowiony z trądu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Zszedł więc i zanurzył się w Jordanie siedem razy, jak mu powiedział mąż Boży, a jego ciało zostało przywrócone i stało się czyste jak u młodego chłopca.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Królów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był dowódcą wojska króla Aramu, ale miał trąd. Udał się do Elizeusza, który był prorokiem Izraela, aby zostać przywrócony.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Dawid kilkakrotnie znajdował się w niebezpiecznych sytuacjach, w których groziła mu śmierć, gdyż król Saul próbował go zabić. Jednak z pomocą Jonathana mógł uciec przed tymi niebezpieczeństwami.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Elizeusz nie spotkał się z nim, ale powiedział tylko: „Idź, umyj się siedem razy w rzece Jordan”.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rozgniewał się na słowa Elizeusza. Ale słudzy jego rzekli do niego: «Idź nad rzekę i zanurz, proszę, swoje ciało».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 powiedział Elizeusz i jego słudzy, Naaman zanurzył się w Jordanie siedem razy.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Potem, ku zaskoczeniu, jego ciało zostało przywrócone i stało się czyste.</a:t>
            </a:r>
          </a:p>
          <a:p>
            <a:r xmlns:a="http://schemas.openxmlformats.org/drawingml/2006/main">
              <a:rPr lang="p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 wrócił do Elizeusza i oddał chwałę Bogu.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Kiedy Naaman usłyszał Elizeusza, męża Bożego, i usłuchał jego słowa, został pobłogosławiony, że został oczyszczony z trądu.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Nie powinniśmy żyć według własnej woli,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z woli Bożej.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Kiedy żyjemy i jesteśmy posłuszni Słowu Bożemu,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Możemy zostać pobłogosławieni obfitym błogosławieństwem, którego Bóg może nam udzielić.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rgbClr val="FF0000"/>
                </a:solidFill>
              </a:rPr>
              <a:t>Bóg?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jest tym, który może wyleczyć każdą chorobę. On jest Bogiem Wszechmogącym, który może nas uzdrowić.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Ile razy Naaman zanurzył się w rzece Jordan?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trzy razy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pięć razy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siedem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czasy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siedem razy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Zszedł więc i zanurzył się w Jordanie siedem razy, jak mu powiedział mąż Boży, a jego ciało zostało przywrócone i stało się czyste jak u młodego chłopca.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Królów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38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400"/>
              <a:t>Naprawa Świątyni Bożej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Dlatego król Joasz wezwał kapłana Jehojadę i pozostałych kapłanów i zapytał ich: «Dlaczego nie naprawicie szkód wyrządzonych w świątyni? Nie bierzcie już pieniędzy od swoich skarbników, ale przekażcie je na naprawę świątyni.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Królowie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 nie wybrał swego samolubnego pragnienia, ale swojego przyjaciela, Dawida.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Podobnie jak Jonathan,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bądźmy dobrym przyjacielem dla naszego przyjaciela.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Joasz, król Judy, miał zamiar naprawić świątynię Bożą, która została zniszczona.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Jednak budżet nie wystarczył na naprawę świątyni. Joasz postanowił przyjąć ofiarę za naprawę świątyni Bożej.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Ludzie, którzy kochali Boga, szczerze ofiarowali pieniądze na naprawę świątyni.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Pieniądze zebrane na naprawę świątyni zostały przekazane robotnikom, a oni naprawili świątynię z całkowitą uczciwością.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"Wow! Cóż to za piękna świątynia!” Joasz był zadowolony, myśląc, że Bóg będzie miły.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Joasz uważał świątynię Bożą za cenne miejsce, w którym ludzie oddawali cześć Bogu.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Kościół jest miejscem, w którym Bóg jest obecny, gdy Go czcimy.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Musimy więc kochać kościół i traktować go bardzo cennie.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>
                <a:solidFill>
                  <a:srgbClr val="FF0000"/>
                </a:solidFill>
              </a:rPr>
              <a:t>Bóg?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ustanawia każdego z nas jako Swoją Świętą Świątynię.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Bóg spotyka tych, którzy Go czczą.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Joash postanowił naprawić?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pałac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jego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pokój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szkoła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Święta Świątynia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Święta Świątynia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Dlatego król Joasz wezwał kapłana Jehojadę i pozostałych kapłanów i zapytał ich: «Dlaczego nie naprawicie szkód wyrządzonych w świątyni? Nie bierzcie już pieniędzy od swoich skarbników, ale przekażcie je na naprawę świątyni.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Królowie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39 Słowo Boże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600"/>
              <a:t>Nehemiasz, który odbudował mury Jerozolimy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l" altLang="ko-KR" sz="3200"/>
              <a:t>Bóg?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 On daje nam dobrych przyjaciół.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Dziękujcie Bogu za to, że dał nam dobrych przyjaciół!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Odpowiedziałem królowi: Jeśli król uzna to za słuszne i jeśli sługa twój znalazł łaskę w jego oczach, niech mnie wyśle do miasta judzkiego, gdzie pochowani są moi ojcowie, abym mógł je odbudować.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Nehemiasz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Król perski zezwolił podczaszemu królewskiemu Nehemiaszowi na odbudowę zniszczonego miasta i cytadeli.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Nehemiasz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wraz z wieloma Izraelitami wrócił do Jerozolimy i wraz z nimi odbudował mur Jerozolimy.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Jednak niepokoiły ich inne plemiona, którym nie podobało się przebudzenie Izraelitów. Ponadto wielu Izraelitów zaczęło narzekać.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Nehemiasz poprosił Boga o pomoc. Bóg dał mu siłę i odwagę do wykonania tej pracy.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 końcu Nehemiasz wraz z Izraelitami zakończył odbudowę muru Jerozolimy. Po ukończeniu muru on i jego lud z radością oddawali cześć Bogu.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Dzisiejsza lekcja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Nehemiasz dokończył odbudowę muru z pomocą Boga, mimo że doszło do wielu zamieszek.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Kiedy wykonujemy dzieło Boże, możemy napotkać trudne sytuacje.</a:t>
            </a:r>
          </a:p>
          <a:p>
            <a:pPr xmlns:a="http://schemas.openxmlformats.org/drawingml/2006/main" algn="ctr"/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Jeśli jednak Bóg będzie z nami, a my będziemy z Nim, możemy pokonać wszystkie te trudności.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3200"/>
              <a:t>Bóg?</a:t>
            </a:r>
            <a:r xmlns:a="http://schemas.openxmlformats.org/drawingml/2006/main">
              <a:rPr lang="p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rgbClr val="C00000"/>
                </a:solidFill>
              </a:rPr>
              <a:t>Bóg jest..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 Bóg nam pomaga i daje nam siłę i odwagę, gdy modlimy się i prosimy o pomoc w trudnej sytuacji.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Dzisiejszy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Dlaczego Nehemiasz wrócił do rodzinnego miasta?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podróżować..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iść do szkoły..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oddawać cześć..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odbudować mur Jerozolimy..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l" altLang="ko-KR" sz="2800">
                <a:solidFill>
                  <a:srgbClr val="FF0000"/>
                </a:solidFill>
              </a:rPr>
              <a:t>odbudować mur Jerozolimy..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l" altLang="ko-KR" sz="4000">
                <a:solidFill>
                  <a:srgbClr val="FF0000"/>
                </a:solidFill>
              </a:rPr>
              <a:t>Dzisiejsze Słowo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l" altLang="ko-KR" sz="3600">
                <a:solidFill>
                  <a:schemeClr val="bg1">
                    <a:lumMod val="50000"/>
                  </a:schemeClr>
                </a:solidFill>
              </a:rPr>
              <a:t>Odpowiedziałem królowi: Jeśli król uzna to za słuszne i jeśli sługa twój znalazł łaskę w jego oczach, niech mnie wyśle do miasta judzkiego, gdzie pochowani są moi ojcowie, abym mógł je odbudować.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Nehemiasz</a:t>
            </a:r>
            <a:r xmlns:a="http://schemas.openxmlformats.org/drawingml/2006/main">
              <a:rPr lang="p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