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gd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eil.1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Tha an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Facal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Dhia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400"/>
              <a:t>Dhia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4400"/>
              <a:t>Dèanta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4400"/>
              <a:t>An Saoghal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Anns an toiseach chruthaich Dia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neamhan agus an talamh.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bean Isaaic, rug Rebecah càraid. b'e ainm a' cheud mhic Esau, agus lacob ainm air an dara mac.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toil le Esau sealg. Mar sin, bha e dèidheil air gnìomhan a-muigh. Ach, bha Iacob na dhuine sàmhach, a 'fuireach aig an taigh.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Aon latha, nuair a bha Iàcob a’ còcaireachd steibh, thàinig Esau air ais dhachaigh leis an acras às deidh a shealg.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“Thoir dhomh stew!”, “An toiseach reic rium do chòir-bhreith. An uairsin bheir mi beagan dhut.” Bha Esau cho acrach 's gu'n do reic e a chòir-bhreith air aon bhogha de steibh dearg.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Mu dheireadh, mheall Iacob athair gus am beannachadh fhaighinn. Mu dheireadh, fhuair e beannachd. Thachair na nithe so uile le freasdal Dè.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Esau den bheachd gu robh fuasgladh air duilgheadas acrach na bu chudromaiche na bhith a’ faighinn beannachd spioradail.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 dheireadh,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Iacob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dh'fhàs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sinnsear chloinn Israeil.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do bheachd a tha nas cudromaiche?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Chan urrainn am beannachadh a bhith nad chloinn do Dhia a chuir an àite rud sam bith.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</a:t>
            </a:r>
            <a:r xmlns:a="http://schemas.openxmlformats.org/drawingml/2006/main">
              <a:rPr lang="gd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a' coimhlionadh a thoil fein a dh'aindeoin mearachd agus meallta dhaoine.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An-diugh'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Oir ciod a reic Esau a chòir-bhreith?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nòd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feòil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stew dearg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stew dearg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AN sin thug Iacob do Esau aran, agus beagan brochan-allaich.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Dh'ith e agus dh'òl e, agus an uairsin dh'èirich e agus dh'fhalbh 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Mar sin rinn Esau tàir air a chòir-bhreith.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11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Aisling Iacoib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Clann a' Bhìobaill Àir.2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/>
              <a:t>Dh'ith iad na measan toirmisgte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/>
              <a:t>Bha aisling aige anns am faca e staidhir a' gabhail fois air an talamh, agus a mullach a' ruigheachd gu neamh, agus ainglean Dhe a' dol suas agus a' teachd a nuas oirre.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mheall Iacob a bhràthair le breug. Bha eagal air a bhith air a mharbhadh. Mar sin, theich e bhon taigh gu bràthair athar ann an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 an oidhche, a' toirt clach ann an sin, chaidil e ga cur fo a cheann mar chluasag. Bha e na aonar an sin gun teaghlach. Mar sin bha eagal air agus bha e a’ faireachdainn aonaranach.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Chunnaic Iacob ainglean Dhè a 'dol suas agus a' teàrnadh staidhre air an talamh gu neamh.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Chual e guth Dhè, " Tha mise maille riut, agus coimhididh mi thu ge b'e àit an tèid thu."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dhùisg e sa mhadainn, rinn e adhradh do Dhia a gheall gum biodh e còmhla ris, agus thug e glòir do Dhia.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bha Dia maille ri Iacob air an robh eagal a bhi 'na aonar,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ar n-Athair Dia cuideachd a 'toirt aire dhuinn nuair a tha sinn nar n-aonar.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Coltach ri Iacob, bu chòir dhuinn urram agus glòir a thoirt do Dhia a bhios còmhla rinn an-còmhnaidh.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còmhla rinn uair sam bith agus uair sam bith.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an-còmhnaidh a’ toirt aire dhuinn.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chaidil Iàcob, dè a ghabh e mar chluasag?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coille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clach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craiceann ainmhidh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clach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/>
              <a:t>Bha aisling aige anns am faca e staidhir a' gabhail fois air an talamh, agus a mullach a' ruigheachd gu neamh, agus ainglean Dhe a' dol suas agus a' teachd a nuas oirre.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Chruthaich Dia an duine 'na dhealbh fein, ann an iomhaigh Dhe chruthaich se e ;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fireann agus boireann chruthaich e iad.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eil.12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Tha an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Facal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Dhia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Ioseph air a reic le a bhràithrean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“Thig a-nis, marbhamaid e agus tilgeamaid e ann an aon de na soithichean sin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agus abair gu'n d'ith beathach borb as 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An uairsin chì sinn dè a thig às a aislingean."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dà mhac dheug aig Iacob. Bha gaol aige air Iòseph nas motha na gin de na mic eile aige. Mar sin, rinn e aodach beairteach breagha dha Iòsaph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gràin mhòr aig a bhràithrean air oir bha gaol sònraichte aig an athair air. “ Reiceamaid Ioseph. Innsidh sinn dha athair gun do chaochail 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Reic iad Ioseph mar thràill ris na ceannaichean a thàinig seachad.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 cluinntinn so, bha Iacob fo bhròn mòr.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beatha chruaidh aig Iòsaph mar thràill. Ach, chreid e agus chuir e earbsa ann an Dia gun pheacadh sam bith a dhèanamh.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Chaidh Iòseph a chur dhan phrìosan air casaid bhrèige.</a:t>
            </a:r>
            <a:r xmlns:a="http://schemas.openxmlformats.org/drawingml/2006/main">
              <a:rPr lang="gd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Ach, dh’fheuch e ri bhith ceart an làthair Dhè eadhon sa phrìosan. Cha do dhìochuimhnich Dia Iòsaph agus bha planaichean iongantach aig Dia air a shon.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Bha gràin aig Iòseph agus chaidh a reic mar thràill le a bhràithrean fhèin. Chaidh a chur dhan phrìosan cuideachd air casaid bhreugach.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Ach, chuir e earbsa ann an Dia agus dh'fheuch e gun a bhith a 'dèanamh peacadh sam bith nas motha.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 dòcha gum bi cuid de dhuilgheadasan againn.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deanamaid peacadh sam bith agus na iarramaid còmhnadh air ar n-athair Dia a tha gu toileach ag eisdeachd ri ar n-ùrnuigh.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Ar n-Athair Dia a. 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planaichean iongantach aig ar n-Athair Dia dhuinn eadhon ann an amannan duilich.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Ciod a thug Iacob a mhàin do Ioseph am measg a dhà mhac dheug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dèideagan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Bìoball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aodach beairteach breagha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airgead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aodach beairteach breagha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B’ e Adhamh agus Eubha na creutairean a b’ fheàrr am measg chreutairean Dhè.</a:t>
            </a:r>
          </a:p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Oir chruthaicheadh iad a rèir ìomhaigh Dhè.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“Thig a-nis, marbhamaid e agus tilgeamaid e ann an aon de na soithichean sin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agus abair gu'n d'ith beathach borb as 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An uairsin chì sinn dè a thig às a aislingean."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13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Thàinig Iòsaph gu bhith na phrìomhaire san Èiphit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/>
              <a:t>Mar sin thubhairt Phàraoh ri Iòseph, Chuir mi le seo thu os cionn tìr na h‑Èiphit uile.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aisling aig Pharaoh, righ na h-Eiphit. 7 bà reamhra agus 'na dheigh sin 7 bà ghránna amach. Dh'ith 7 bà grànda suas 7 bà reamhar. B’ e bruadar gu math annasach a bh’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Cha b’ urrainn duine a bhruadar a mhìneachadh anns an lùchairt. Thug an t-àrd bhuidealair a fhuair cuideachadh bho Iòsaph a-steach don rìgh 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Thug Dia gliocas do Ioseph. Mar sin, b 'urrainn dha brìgh an aisling a mhìneachadh agus dh' innis e don rìgh 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Pharaoh air a ghluasad cho mòr 's gu 'n d' shuidhich e loseph 'na phriosanach do'n dara suidheachadh a b'àirde 's an tìr.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Iòseph gu bhith na phrìomhaire air an Èiphit agus bha e a’ riaghladh na tìre gu math leis a’ ghliocas a thug Dia dha.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/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na planaichean iongantach aig Dia airson Iòsaph.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tha cuid de dhuilgheadasan againn, cha bu chòir dhuinn a bhith tàmailteach cuideachd,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 bu chòir dùil a bhith againn ri planaichean iongantach Dhè dhuinne agus creidsinn ann an Dia..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dean Dia a reir a thoile.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Ardaichear an dream a tha iriosal, agus an dream a dh’ardaicheas iosal.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thubhairt Dia ris an duine,</a:t>
            </a:r>
            <a:r xmlns:a="http://schemas.openxmlformats.org/drawingml/2006/main">
              <a:rPr lang="gd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 Tha sibh saor gu itheadh do chraoibh sam bith 's a' ghàradh, ach </a:t>
            </a:r>
            <a:r xmlns:a="http://schemas.openxmlformats.org/drawingml/2006/main">
              <a:rPr lang="gd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cha'n ith sibh do chraoibh eòlais a' mhaith agus an uilc ; oir an uair a dh'itheas sibh dhith gu cinnteach gheibh sibh bàs </a:t>
            </a:r>
            <a:r xmlns:a="http://schemas.openxmlformats.org/drawingml/2006/main">
              <a:rPr lang="gd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na beathaichean a nochd ann an aisling Pharaoh?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bò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/>
              <a:t>Agus thubhairt Pharaoh ri Ioseph,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/>
              <a:t>" Le so chuir mi os ceann tìr na h-Eiphit uile."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Choinnich Iòsaph ri a bhràithrean a-rithist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Ged a dh'aithnich Iòseph a bhràithrean, cha do dh'aithnich iad 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Chuir Pharaoh Ioseph an dreuchd mar phrìomhaire air an Eiphit. Thug Iòsaph smachd gu ciallach thairis air na 7 bliadhna de dhroch ghort.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Ach, cha robh gràin ann an Canaan air sgàth gorta. B’ fheudar dhaibh a dhol sìos don Èiphit a dh’iarraidh gràinne ri ithe. Chaidh bràithrean Iòseiph cuideachd don Èiphit a cheannach bìdh.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Ged a dh'aithnich Iòseph a bhràithrean, cha do dh'aithnich iad 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dh'innis Ioseph dhoibh cò e. Ghabh iad ioghnadh ri amharc air agus ghabh iad eagal roimhe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Dh’aithnich Iòseph carson a chuir Dia don Èiphit e. Thug e mathanas dha bhràithrean agus thug e leis a theaghlach gu lèir don Èiphit agus thug e cùram dhaibh gu sàbhailte.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Thug Iòseph maitheanas dha bhràithrean a rinn droch làimhseachadh dha agus a ghràdhaich iad a rèir toil Dhè.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mathanas a thoirt dha ar teaghlach is ar caraidean agus gaol a thoirt dhaibh.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bha Satan a’ falach mar nathair a’ buaireadh Eubha.</a:t>
            </a:r>
          </a:p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dheireadh, dh'ith Eubha na measan.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'toirt maitheanas dhuinn agus a' toirt gràdh dhuinn.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an dùthaich san robh Iòsaph na phrìomhaire?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Eiphit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Eiphit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Ged a dh'aithnich Iòseph a bhràithrean, cha do dh'aithnich iad 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Àir.15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Leanabh a chaidh a shàbhaladh bhon uisge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dh'fhàs an leanabh na bu shine, thug i gu nighean Pharaoh e agus bha e na mhac aice. Thug i Maois mar ainm air, ag ràdh, Tharraing mi as an uisge 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Ecsodus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Dh'òrdaich Rìgh na h-Èipheit, Pharaoh, a h-uile balach ùr-bhreith bho Israel a thilgeil a-steach don abhainn Nile agus leigeil leotha a bhith air am marbhadh.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robh roghainn aig Jochebed, màthair Mhaois, ach a mac a thoirt air falbh air abhainn na Nile.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 an àm sin, thachair bana-phrionnsa na h-Èiphit gus an leanabh fhaicinn fhad ‘s a bha i a’ nighe san abhainn. Bha inntinn aice am balach fhàs.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Chunnaic a phiuthar a’ bhana-phrionnsa a’ toirt am balach a-mach às a’ bhasgaid. Thug i a-steach a fhìor mhàthair, Jochebed, gus am balach òg a bhanaltram dhi.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dh'fhàs an leanabh na bu shine, chaidh a thoirt air ais dhan bhana-phrionnsa gus a bhith na mac aice. Thug i Maois mar ainm air, ag ràdh, “Tharraing mi a-mach às an uisge e. Dh'fhàs Maois anns an Eiphit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Lùchairt.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Agus thug Eubha fear eile do Adhamh.</a:t>
            </a:r>
          </a:p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Dh'ith Adhamh e cuideachd.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Shaor Dia Maois.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Shàbhail Dia sinn le a ghliocas agus a chumhachd iongantach (solar).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Creididh sinn gu bheil planaichean Dhè nas motha agus nas foirfe na bha mi an-còmhnaidh.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Cò e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esan an Dia uile-chumhachdach a choileanas a thoil a dh’aindeoin bacadh sam bith.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thachair don leanabh a chaidh a ghiùlan air falbh san uisge?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Chaidh a bhàthadh agus ithe le iasg.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Shàbhail eòin an leanabh.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Shàbhail Dia an leanabh bho na speuran.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Chunnaic bana-phrionnsa na h-Èiphit agus shàbhail i 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Chunnaic bana-phrionnsa na h-Èiphit agus shàbhail i 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dh'fhàs an leanabh na bu shine, thug i gu nighean Pharaoh e agus bha e na mhac aice. Thug i Maois mar ainm air, ag ràdh, Tharraing mi as an uisge 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Ecsodus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Dh'fhuadaich Dia a-mach iad à Eden oir cha do dh'èist iad ri Dia.</a:t>
            </a:r>
          </a:p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O'n àm sin, thàinig peacadh a steach do'n t-saoghal.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2800" b="1"/>
              <a:t>Leasan </a:t>
            </a:r>
            <a:endParaRPr xmlns:a="http://schemas.openxmlformats.org/drawingml/2006/main" lang="en-US" altLang="ko-KR" sz="4000" b="1"/>
            <a:r xmlns:a="http://schemas.openxmlformats.org/drawingml/2006/main">
              <a:rPr lang="gd" altLang="ko-KR" sz="4000"/>
              <a:t>an-diugh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peacadh a-steach don t-saoghal oir cha do ghlèidh Adhamh agus Eubha àithne Dhè.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 bi mi umhail do fhacal Dhè?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tha mi creidsinn ann an Dia, feumaidh mi gèilleadh do fhacal Dhè.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 toil leis eas-ùmhlachd.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Beannaich e an duine a tha umhail da fhacal.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/>
              <a:t>An-diugh</a:t>
            </a:r>
            <a:r xmlns:a="http://schemas.openxmlformats.org/drawingml/2006/main">
              <a:rPr lang="gd" altLang="en-US" sz="4000"/>
              <a:t> </a:t>
            </a:r>
            <a:r xmlns:a="http://schemas.openxmlformats.org/drawingml/2006/main">
              <a:rPr lang="gd" altLang="ko-KR" sz="4000"/>
              <a:t>Facal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Anns an toiseach chruthaich Dia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neamhan agus an talamh.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Ciod a thuirt Dia nach itheadh e ris a' chinne-daonna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measan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feòil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glasraich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toradh eòlas math agus olc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toradh eòlas math agus olc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Chruthaich Dia an duine 'na dhealbh fein, ann an iomhaigh Dhe chruthaich se e ;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fireann agus boireann chruthaich e iad.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Àir.3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/>
              <a:t>Rinn Noah Soitheach Mòr (Àirc) air a’ bheinn Àrd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/>
              <a:t>An-diugh</a:t>
            </a:r>
            <a:r xmlns:a="http://schemas.openxmlformats.org/drawingml/2006/main">
              <a:rPr lang="gd" altLang="en-US" sz="4000"/>
              <a:t> </a:t>
            </a:r>
            <a:r xmlns:a="http://schemas.openxmlformats.org/drawingml/2006/main">
              <a:rPr lang="gd" altLang="ko-KR" sz="4000"/>
              <a:t>Facal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thubhairt an Tighearna ri Nòah, Imich a‑steach don àirc, thu fhèin agus do theaghlach uile, a chionn gun d’fhuair mi thu cothromach anns a’ ghinealach seo.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Chunnaic Dia gun do thruaill na h-uile dhaoine air thalamh an dòighean. Agus thubhairt Dia ri Noah, Sgriosaidh mi araon an sluagh agus an talamh. Dèan soitheach mòr air a’ bheinn!”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Thòisich Noah air long a dhèanamh air a 'bheinn dìreach mar a dh'àithn Dia dha. Bha daoine a’ smaoineachadh gu robh e às a chiall.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Leig Noah le gach gnè chreutair a theachd a steach do'n luing le 8 buill teaghlaich Noah mar a dh'àithn Dia.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Chùm an t-uisge a’ tighinn air an talamh airson 40 latha mar a thuirt Dia.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 a 'cheann thall, bha an talamh còmhdaichte le uisge. Bhàsaich gach nì beò a ghluais air an talamh. Dh'fhàgadh a mhàin Noah, agus iadsan a bha maille ris anns an àirc.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 do dh'èist daoine ri Noah a thug cothrom dhaibh a bhith air an sàbhaladh bho thuil mhòr.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 tuirt iad ach gu robh Noah às a chiall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Nuair a bheir thu seachad an soisgeul do charaidean, is dòcha nach èist iad riut gu math.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Ach, aig a’ cheann thall, bidh fios aca gu bheil facal Dhè fìor.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Anns an toiseach, bha dorchadas thairis air an uachdar.</a:t>
            </a:r>
          </a:p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robh duine ann, gun solas. Cha robh dad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Dhia 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gràin aig Dia air a’ pheacadh agus a’ toirt breith air a’ pheacadh.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/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Ciod a thuirt Dia ri Noah r'a dheanamh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Soitheach (An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Càr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Taigh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Rothair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Soitheach (An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/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thubhairt an Tighearna ri Nòah, Imich a‑steach don àirc, thu fhèin agus do theaghlach uile, a chionn gun d’fhuair mi thu cothromach anns a’ ghinealach seo.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Àir.4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/>
              <a:t>B' e am bogha-froise Cùmhnant Dhè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rgbClr val="FF0000"/>
                </a:solidFill>
              </a:rPr>
              <a:t>Facal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nochdas am bogha-froise anns na neoil, chì mi e agus cuimhnichidh mi air a’ chùmhnant sìorraidh a tha eadar Dia agus gach creutair beò de gach seòrsa air an talamh.”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Chaidh gach nì beò a sgrios, cha d’fhàgadh ach Noah agus iadsan a bha maille ris anns an àirc.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Chùm an t-uisge a’ tighinn air an talamh airson 40 latha.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Às deidh don uisge sgur, chuir Noah a-mach calman.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Thill an calman thuige le duilleag ùr ollaidh na ghob. Bha fios aig Noah, “Thàinig an t-uisge thairis bhon talamh!”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Noah a mach agus a theaghlach, agus rinn e aoradh do Dhia. “Tapadh leat Dia airson saoghal ùr a thoirt dhuinn.”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Sheall Dia bogha-frois dha mar chomharradh a’ choimhcheangail agus a’ bheannachaidh. “Bith beò gu toilichte san t-saoghal ùr!”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thuirt Dia, " Biodh solus ann,"</a:t>
            </a:r>
          </a:p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agus bha solas ann.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Shàbhail Dia Noah agus a theaghlach.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Gheall Dia gum beannaich e iad agus gun dèanadh e saoghal ùr troimhe.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Tha Dia cuideachd air ar sàbhaladh tro Ìosa.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creidsinn gun dèan Dia an saoghal ùr aige tromhainn.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an Tighearna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an Tighearna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an Tighearna Dia ar n-Athair a tha a’ sàbhaladh agus a’ beannachadh clann a ghràidh gu pailt nuair a chreideas sinn ann.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/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Ciod a chuir Noah a mach a dh'fhaicinn gu'n robh an talamh air tiormachadh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Iolaire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gealbhan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calman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tunnag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calman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/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nochdas am bogha-froise anns na neoil, chì mi e agus cuimhnichidh mi air a’ chùmhnant sìorraidh a tha eadar Dia agus gach creutair beò de gach seòrsa air an talamh.”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eil.5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Tha an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Facal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Dhia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/>
              <a:t>Daoine a thog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600"/>
              <a:t>Tùr Bhabel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Air an adhbhar sin thugadh Babel mar ainm air; oir ann an sin bha an Tighearna troimh-chèile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cànan an t-saoghail gu lèir. O sin sgaoil an Tighearna iad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air aghaidh na talmhainn uile.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daoine airson a bhith na bu mhotha agus na bu chliùitiche na Dia. Mar sin, thòisich iad air tùr àrd a thogail.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sin, bha iad a’ togail an tùir uile gu lèir.</a:t>
            </a:r>
          </a:p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“Nach seall sinn sinn fhìn don t-saoghal. Tha sinn cho math!”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nuair a chunnaic Dia an àrdan, chuir e troimh-chèile an cànan gus nach tuig iad a chèile.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Leis nach b 'urrainn dhaibh a chèile a thuigsinn, cha b' urrainn dhaibh obrachadh còmhla. Mu dheireadh sgaoil iad air aghaidh na talmhainn. Gu ruige seo tha cànanan an t-saoghail eadar-dhealaichte bho chèile.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 a’ chiad latha, dhealaich Dia an solas bhon dorchadas. Rinn e an saoghal gu lèir airson sia làithean.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d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d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d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d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d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d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/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daoine airson a bhith nas àirde agus nas àirde na Dia.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Canar “arrogance” ris an inntinn seo.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gràin aig Dia air ‘ardan’.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'S e 'irioslachd' a tha mu choinneamh arrogance.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chòir dhuinn a bhith ‘iriosal’ an làthair Dhè airson a thoileachadh.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an Tighearna Dia 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an Tighearna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an Tighearna Dia nas motha agus nas glice na tha sinn.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Chan urrainn dhuinn a bhith nas glice na Dia ged a cho-cheangail sinn ar gliocas uile ri chèile.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Carson nach b’ urrainn dhaibh an tùr a chrìochnachadh?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Dh'adhbhraich Dia an tuil nuair a rinn iad 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Rinn Dia teine a bhriseadh a‑mach nuair a rinn iad 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Rinn Dia crith-thalmhainn nuair a rinn iad 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Thug Dia orra gun a chèile a thuigsinn nuair a rinn iad e.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Thug Dia orra gun a chèile a thuigsinn nuair a rinn iad 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Air an adhbhar sin thugadh Babel mar ainm air; oir ann an sin bha an Tighearna troimh-chèile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cànan an t-saoghail gu lèir. As a sin sgaoil an Tighearna iad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air aghaidh na talmhainn uile.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Àir.6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ghairm Dia air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thubhairt an Tighearna ri h-Abram, Fàg do dhùthaich, agus do shluagh, agus do shluagh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teaghlach an athar, agus rachaibh do'n tìr nochdaidh mise dhuit.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B'e Ur nan Caldeach am baile-aoraidh iodhol.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Rugadh Abraham agus bha e a 'fuireach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Aon latha, bha an Tighearna Dia air a ràdh ris, "Fàg do dhùthaich, agus beannaichidh mi thu."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Eadhon ged nach robh fios aig Abrahàm càit an rachadh e, ghèill e do fhacal Dhè, agus dh'fhalbh e mar a dh'innis an Tighearna dha.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Dh’fhuiling e iomadach cùis dhoirbh fhad ‘s a bha e a’ siubhal ach dhìon Dia e gu sàbhailte.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Tha gach gnè ainmhidh agus lus, eunlaith agus iasg làn air an talamh, anns a' mhuir, agus anns na speuraibh. Choimhead Dia air a h-uile rud a rinn e agus thuirt e, “Glè mhath!.”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dheireadh, thàinig Abrahàm gu tìr Chanàain. Bha e a’ fuireach ann. “Tapadh leat, a Dhia.”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Dh’fhàg Abrahàm a bhaile fhèin le bhith umhail do fhacal Dhè.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seo, sinn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creidsinn ann an Dia agus gèilleadh d'a fhacal.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chòir dhuinn miann a bhith umhail do fhacal Dhè ann an àm sam bith.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an Tighearna Dia 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Tighearna</a:t>
            </a:r>
            <a:r xmlns:a="http://schemas.openxmlformats.org/drawingml/2006/main">
              <a:rPr lang="gd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ar n-Athair a tha a 'cumail a gheallaidh aig cosgais sam bith.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Càite an do rugadh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Ur nan Caldèanach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Ur nan Caldèanach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Agus thubhairt an Tighearna Dia ri h‑Abram, Fàg do dhùthaich, agus do shluagh, agus teaghlach d’athar, agus imich don fhearann a nochdas mise dhut.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7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4400"/>
              <a:t>Isaac, am Mac Geallta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Abrahàm ceud bliadhna a dh’aois nuair a rugadh a mhac Isaac dha.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Gheall Dia do Abrahàm gun toireadh Dia dha clann cho mòr ri reultan ann an speur na h-oidhche.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Ach, cha robh leanabh aige gus an robh e 100 bliadhna a dh'aois.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Aon latha, thug Dia Abrahàm a-mach air an oidhche.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“Seall suas air na nèamhan. An urrainn dhut na rionnagan a chunntadh?"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Gheall Dia dha an tìr àlainn a thoirt dha cuideachd.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/>
              <a:t>Leasan </a:t>
            </a:r>
            <a:endParaRPr xmlns:a="http://schemas.openxmlformats.org/drawingml/2006/main" lang="ko-KR" altLang="en-US" sz="4000"/>
            <a:r xmlns:a="http://schemas.openxmlformats.org/drawingml/2006/main">
              <a:rPr lang="gd" altLang="ko-KR" sz="3600"/>
              <a:t>an-diugh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Cò rinn an saoghal?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Rinn Dia an saoghal.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Cò tha a' cumail an t-saoghail ann an òrdugh?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 Dia a' cumail an t-saoghail ann an ordugh.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deach an saoghal a dhèanamh leis fhèin.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Chan urrainn an saoghal a ghluasad leis fhèin.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chòir dhuinn cuimhneachadh gun do rinn Dia an saoghal gu lèir agus fhathast smachd a chumail orra uile.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 Bithidh do chlann cho lionmhor ris na reulta anns na speuraibh, agus a' ghaineamh air tràigh na fairge." Chreid Abraham gealladh an Tighearna.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ghleidh Dia a ghealladh. rug Sarah mac do Abraham. Thug Abraham </a:t>
            </a:r>
            <a:r xmlns:a="http://schemas.openxmlformats.org/drawingml/2006/main">
              <a:rPr lang="gd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an t-ainm </a:t>
            </a: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tha a’ ciallachadh </a:t>
            </a:r>
            <a:r xmlns:a="http://schemas.openxmlformats.org/drawingml/2006/main">
              <a:rPr lang="gd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Joy </a:t>
            </a: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An-diugh</a:t>
            </a:r>
            <a:r xmlns:a="http://schemas.openxmlformats.org/drawingml/2006/main">
              <a:rPr lang="gd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Abraham dha-rìribh a’ creidsinn ann an gealladh Dhè ged a bha e a’ coimhead eu-comasach dha.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Dia ro-thoilichte nuair a chunnaic e creideamh Abrahaim. Thug Dia dha Isaac, am mac a gheall 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Coilean Dia gu cinnteach a ghealladh, ged a bha e a 'coimhead eu-comasach dhuinn.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Dia…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Uile-chumhachdach (comasach air a h-uile càil a dhèanamh)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an aois a bha Abrahàm nuair a bha Isaac aige?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Abrahàm ceud bliadhna a dh’aois nuair a rugadh a mhac Isaac dha.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8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900"/>
              <a:t>Thairg Abraham Isaac do Dhia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thubhairt Dia, Gabh do mhac, agus d’aon mhac Isaac, a tha gràdh agad,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agus imich gu crioch Mhoriah. ìobraibh an sin e mar thabhartas-loisgte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air aon de na beanntan a dh'innseas mise dhuit."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Aon là, thubhairt Dia ri h-Abraham,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 tairg dhomh d'aon mhac mar thabhartas-loisgte."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ghràdhaich Abraham Isaac cho mòr 's gu'n robh e cruaidh an uair a chual' e o Dhia. Ach chuir e roimhe gèilleadh do Dhia.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/>
              <a:t>Cò e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neach-cruthachaidh a rinn an saoghal gu lèir a 'gabhail a-steach mise.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Cheangail Abrahàm Isaac, agus chuir e air an altair e, agus dh’fheuch e ri a mharbhadh. Aig an dearbh mhionaid sin,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Abrahàm, na marbh e. Na dean dad air. A nis, tha fios agam gu bheil eagal agus gràdh Dhè ort." B' i so an deuchainn a rinn Dia air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“Tapadh leat, a Dhia!” Ghabh Dia ri creideamh Abrahaim gu toileach. Rinn Dia e na shinnsear dha na creidmhich uile.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/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Bha gràdh cho mòr aig Abraham air Isaac, ach bha e na bu chudromaiche dha cumail ri Facal Dhè.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 chòir dhomh Dia a ghràdhachadh nas motha na nì sam bith eile, agus nas motha na neach sam bith eile san t-saoghal.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n-athair a nì ar creideamh nas làidire tro dheuchainn.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/>
              <a:t>An-diugh</a:t>
            </a:r>
            <a:r xmlns:a="http://schemas.openxmlformats.org/drawingml/2006/main">
              <a:rPr lang="gd" altLang="en-US" sz="4000"/>
              <a:t> </a:t>
            </a:r>
            <a:r xmlns:a="http://schemas.openxmlformats.org/drawingml/2006/main">
              <a:rPr lang="gd" altLang="ko-KR" sz="4000"/>
              <a:t>Ceasnachadh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Ciod a thubhairt Dia ri h-Abraham r'a thoirt suas mar thabhartas-loisgte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A mhic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Caoraich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A mhic</a:t>
            </a: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thubhairt Dia, Gabh do mhac, agus d’aon mhac Isaac, a tha gràdh agad,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agus imich gu crioch Mhoriah. ìobraibh an sin e mar thabhartas-loisgte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air aon de na beanntan a dh'innseas mise dhuit."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eil.9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Tha an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Facal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Dhia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400"/>
              <a:t>cha do rinn Isaac strì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Ghluais e air adhart as a sin agus chladhaich e tobar eile, 's cha do chuir duine dragh air.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Thug e Rehobot mar ainm air, ag ràdh, A nis thug an Tighearna àite dhuinn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agus soirbhichidh sinn san tìr."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 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tobraichean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sin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cudromach,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oir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iad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b' urrainn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faigh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ùr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uisge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anns an fhàsach. bha aig Isaac na tobraichean a shealbhaich 'athair.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Ciod leis a rinn Dia an saoghal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uisge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duslach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facal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facal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 bha farmad aig na Philistich ris. Mar sin, lìon iad na tobraichean le talamh.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cha robh Isaac a’ strì riu. Ghluais e air falbh agus chladhaich e an tobar. Lorg e tobar fìor-uisge.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 an àm seo, thug na daoine eile an tobar o Isaac. Ach, cha do rinn e connspaid riutha, nas motha.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bheannaich Dia Isaac. Chladhaich e tobar eile a-rithist. Thug Dia dha fìor-uisge as a sin. Thog Isaac altair agus thug e seachad tabhartas-buidheachais.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 do rinn Isaac consachadh ris an fheadhainn a thug air falbh a thobraichean.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bheannaich Dia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cuideachd gun a bhith a’ strì ri daoine eile.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gràdh agus maitheanas a thoirt do dhaoine eile.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200"/>
              <a:t>Tha Dia ??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fuath aige dhaibhsan a tha a’ strì ri daoine eile.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gaol aige air an fheadhainn aig a bheil gaol air a chèile.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 latha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C'ar son a dh'fhuiling Isaac àm cruaidh 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taigh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dk1"/>
                </a:solidFill>
              </a:rPr>
              <a:t>gu math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teaghlach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gu math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 latha an-diugh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Ghluais e air adhart as a sin agus chladhaich e tobar eile, 's cha do chuir duine dragh air.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Thug e Rehobot mar ainm air, ag ràdh, A nis thug an Tighearna àite dhuinn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agus soirbhichidh sinn san tìr."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Gheineas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eil.10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Tha an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Facal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Dhia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/>
              <a:t>Reic Esau a' chòir-bhreith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3600"/>
              <a:t>airson an aon bhobhla de stew dearg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AN sin thug Iacob do Esau aran, agus beagan brochan-allaich.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Dh'ith e agus dh'òl e, agus an uairsin dh'èirich e agus dh'fhalbh 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Mar sin rinn Esau tàir air a chòir-bhreith.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d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