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h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1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Այն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Խոսք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-ից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Աստված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400"/>
              <a:t>Աստված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4400"/>
              <a:t>Պատրաստված է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4400"/>
              <a:t>Աշխարհը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Սկզբում Աստված ստեղծեց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երկինքն ու երկիրը։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1։1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Իսահակի կինը՝ Ռեբեկան երկվորյակներ է լույս աշխարհ բերել։ Առաջին որդու անունը Եսավ էր, իսկ երկրորդը՝ Հակոբ։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Եսավը սիրում էր որսորդություն։ Այսպիսով, նա սիրում էր բացօթյա գործունեությունը: Բայց Հակոբը հանգիստ մարդ էր, տանը նստած։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օր, երբ Հակոբը շոգեխաշում էր, Եսավը որսից հետո սոված վերադարձավ տուն։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«Տո՛ւր ինձ մի շոգեխաշել», «Նախ վաճառի՛ր ինձ քո անդրանկության իրավունքը։ Հետո քեզ մի քիչ կտամ»։ Եսավն այնքան քաղցած էր, որ իր անդրանկության իրավունքը վաճառեց մեկ աման կարմիր շոգեխաշի դիմաց։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Ի վերջո, Հակոբը խաբեց հորը օրհնությունը ստանալու համար: Ի վերջո, նա ստացավ օրհնությունը: Այս բոլոր բաները կատարվել են Աստծո նախախնամությամբ: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Եսավը կարծում էր, որ քաղցած խնդրի լուծումն ավելի կարևոր է, քան հոգևոր օրհնությունը։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Վերջապես,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Յակոբ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դարձավ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որ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իսրայելացիների նախահայրը։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Ի՞նչն եք ավելի կարևոր համարում: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Աստծո զավակ լինելու օրհնությունը չի կարող փոխարինվել որևէ բանով: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</a:t>
            </a:r>
            <a:r xmlns:a="http://schemas.openxmlformats.org/drawingml/2006/main">
              <a:rPr lang="h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է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կատարում է Իր կամքը՝ չնայած մարդկանց սխալին և կեղծին: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Վիկտորինա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Ինչի՞ համար Եսավը վաճառեց իր անդրանիկ իրավունքը։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արիշտա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կարմիր շոգեխաշել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կարմիր շոգեխաշել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Այնուհետև Հակոբը Եսավին տվեց հաց և ոսպի եփուկ։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կերավ, խմեց, իսկ հետո վեր կացավ ու գնաց։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Այսպիսով, Եսավը արհամարհեց իր անդրանիկ իրավունքը։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25։34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11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Հակոբի երազանքը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Նրանք կերան արգելված պտուղը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Նա երազ տեսավ, որում տեսավ մի աստիճան, որը հանգչում էր երկրի վրա, որի գագաթը հասնում էր դեպի երկինք, և Աստծո հրեշտակները բարձրանում և իջնում էին դրա վրա: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Հակոբը ստով խաբեց եղբորը. Նա վախենում էր սպանվելուց։ Այսպիսով, նա տնից փախավ Խառանում գտնվող հորեղբոր մոտ։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Գիշերը այնտեղ քար վերցնելով՝ քնում էր՝ որպես բարձ դնելով գլխի տակ։ Նա այնտեղ մենակ էր՝ առանց ընտանիքի։ Այսպիսով, նա վախենում էր և իրեն միայնակ էր զգում: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Հակոբը տեսավ Աստծո հրեշտակներին, որոնք բարձրանում և իջնում էին երկրի վրա դեպի երկինք սանդուղքով: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լսեց Աստծո ձայնը. «Ես քեզ հետ եմ և կհսկեմ քեզ, ուր էլ որ գնաս»: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Առավոտյան երբ նա արթնացավ, երկրպագեց Աստծուն, ով խոստացավ, որ իր հետ կլինի, և փառք տվեց Աստծուն: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Ինչպես Աստված Հակոբի հետ էր, որը վախենում էր մենակ մնալուց,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Մեր Հայր Աստված նույնպես հոգ է տանում մեր մասին, երբ մենք մենակ ենք: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Հակոբի պես մենք պետք է հարգենք և փառք տանք Աստծուն, ով միշտ մեզ հետ է: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մեզ հետ է ամենուր և ցանկացած ժամանակ: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միշտ հոգ է տանում մեր մասին: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Վիկտորինա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Հակոբը քնեց, ի՞նչ վերցրեց որպես բարձ։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փայտ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քար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պայուսակ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կենդանու մաշկը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քար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Նա երազ տեսավ, որում տեսավ մի աստիճան, որը հանգչում էր երկրի վրա, որի գագաթը հասնում էր դեպի երկինք, և Աստծո հրեշտակները բարձրանում և իջնում էին դրա վրա: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մարդուն ստեղծեց իր պատկերով, Աստծո պատկերով ստեղծեց նրան.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արու և էգ նա ստեղծեց դրանք: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No12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Այն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Խոսք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-ից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Աստված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Ջոզեֆը վաճառվել է իր եղբայրների կողմից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«Հիմա եկեք սպանենք նրան և գցենք այս ջրամբարներից մեկի մեջ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և ասա, որ կատաղի կենդանին կուլ է տվել նրան։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Հետո կտեսնենք, թե ինչ կլինի նրա երազանքներից»։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(Ծննդոց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Հակոբն ուներ տասներկու որդի։ Նա սիրում էր Ջոզեֆին ավելի շատ, քան իր մյուս որդիներին: Այսպիսով, նա Հովսեփի համար առատորեն գեղեցիկ կտոր պատրաստեց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Եղբայրները նրան շատ էին ատում, քանի որ նրանց հայրը առանձնահատուկ էր սիրում նրան։ «Եկեք վաճառենք Ջոզեֆին։ Ասենք հորը, որ մահացել է։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Նրանք Հովսեփին վաճառեցին որպես ստրուկ առևտրականներին, ովքեր եկան: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Այս լսելով՝ Հակոբը խորապես տխրեց։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Ջոզեֆը ծանր կյանքով ապրեց որպես ստրուկ: Այնուամենայնիվ, նա հավատաց և ապավինեց Աստծուն՝ առանց որևէ մեղք գործելու: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Հովսեփին բանտ են ուղարկել կեղծ մեղադրանքով։</a:t>
            </a:r>
            <a:r xmlns:a="http://schemas.openxmlformats.org/drawingml/2006/main">
              <a:rPr lang="h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Այնուամենայնիվ, նա փորձում էր արդար լինել Աստծո առաջ նույնիսկ բանտում: Աստված չմոռացավ Ջոզեֆին, և Աստված զարմանալի ծրագրեր ուներ նրա համար: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Հովսեփին ատում էին և որպես ստրուկ վաճառում իր եղբայրները։ Նրան նույնպես բանտ են նստեցրել կեղծ մեղադրանքով։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 նա ապավինում էր Աստծուն և փորձում էր ավելի շատ մեղք չգործել։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կարող ենք որոշ դժվարությունների առաջ կանգնել։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Եկեք մեղք չգործենք և օգնություն խնդրենք մեր հայր Աստծուց, ով պատրաստակամորեն լսում է մեր աղոթքը: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Մեր Հայր 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Մեր Հայր Աստված զարմանալի ծրագրեր ունի մեզ համար նույնիսկ դժվարին ժամանակներում: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տվեց Հակոբը միայն Հովսեփին իր տասներկու որդիներից։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խաղալիքներ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Աստվածաշունչ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առատորեն գեղեցիկ շոր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փող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առատորեն գեղեցիկ շոր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Ադամն ու Եվան Աստծո արարածների մեջ ամենալավ արարածներն էին:</a:t>
            </a:r>
          </a:p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Որովհետև նրանք ստեղծվել են Աստծո պատկերով: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«Հիմա եկեք սպանենք նրան և գցենք այս ջրամբարներից մեկի մեջ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և ասա, որ կատաղի կենդանին կուլ է տվել նրան։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Հետո կտեսնենք, թե ինչ կլինի նրա երազանքներից»։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(Ծննդոց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13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Ջոզեֆը Եգիպտոսում դարձավ վարչապետ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Փարավոնն ասաց Հովսեփին.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Եգիպտոսի թագավոր փարավոնը երազ տեսավ. 7 չաղ կով ու դրանից հետո 7 տգեղ կով դուրս եկան։ 7 տգեղ կով կերել են 7 գեր կով. Շատ տարօրինակ երազ էր.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Ոչ ոք չէր կարող մեկնաբանել նրա երազը պալատում։ Գլխավոր գավաթակիրը, որին օգնեց Հովսեփը, նրան ներկայացրեց թագավորին։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Հովսեփին տվեց իմաստություն: Այսպիսով, նա կարող էր մեկնաբանել երազի իմաստը և այն պատմել թագավորին։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Փարավոնն այնքան հուզվեց, որ Հովսեփին, ով գերի էր, նշանակեց երկրի երկրորդ ամենաբարձր պաշտոնում։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Հովսեփը դարձավ Եգիպտոսի վարչապետը և լավ իշխեց երկրի վրա Աստծո տված իմաստությամբ: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զարմանալի ծրագրեր ուներ Ջոզեֆի համար: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մենք բախվում ենք որոշ դժվարությունների, մենք նույնպես չպետք է հիասթափվենք,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պետք է սպասել Աստծո զարմանալի ծրագրերին մեզ համար և հավատալ Աստծուն...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անում է ըստ Իր կամքի: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Խոնարհները կբարձրացվեն, իսկ բարձրացածները՝ ցածր: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ասաց մարդուն.</a:t>
            </a:r>
            <a:r xmlns:a="http://schemas.openxmlformats.org/drawingml/2006/main">
              <a:rPr lang="h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«Դուք ազատ եք ուտելու պարտեզի ցանկացած ծառից, բայց </a:t>
            </a:r>
            <a:r xmlns:a="http://schemas.openxmlformats.org/drawingml/2006/main">
              <a:rPr lang="h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բարու և չարի գիտության ծառից չպետք է ուտեք, որովհետև երբ ուտեք դրանից, անպայման կմեռնեք </a:t>
            </a:r>
            <a:r xmlns:a="http://schemas.openxmlformats.org/drawingml/2006/main">
              <a:rPr lang="h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»: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կենդանիներ են հայտնվել փարավոնի երազում: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թռչուն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շուն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ձի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կով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կով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Փարավոնն ասաց Հովսեփին.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«Սրանով ես քեզ գլխավոր եմ դնում Եգիպտոսի ողջ երկրի վրա»։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Ոչ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Ջոզեֆը կրկին հանդիպեց իր եղբայրներին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Թեև Ջոզեֆը ճանաչեց իր եղբայրներին, նրանք չճանաչեցին նրան։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Փարավոնը Հովսեփին նշանակեց Եգիպտոսի վարչապետ։ Ջոզեֆը խելամտորեն վերահսկեց 7 տարվա սաստիկ սովը: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 Քանանում հացահատիկ չկար սովի պատճառով։ Նրանք պետք է իջնեին Եգիպտոս, որպեսզի հաց ուտեին։ Հովսեփի եղբայրները գնացին Եգիպտոս՝ ուտելիք գնելու։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Թեև Ջոզեֆը ճանաչեց իր եղբայրներին, նրանք չճանաչեցին նրան։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Ջոզեֆն ասաց նրանց, թե ով է ինքը: Նրանք ապշած՝ նայելով նրան, վախենում էին նրանից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Ջոզեֆը հասկացավ, թե ինչու Աստված ուղարկեց իրեն Եգիպտոս։ Նա ներեց իր եղբայրներին և իր ողջ ընտանիքին տարավ Եգիպտոս և ապահով կերպով խնամեց նրանց։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Ջոզեֆը ներեց իր եղբայրներին, ովքեր վատ էին վարվում իր հետ և սիրում էին նրանց Աստծո կամքի համաձայն: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ներենք մեր ընտանիքին և ընկերներին և սիրենք նրանց: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Սատանան օձի կերպարանքով գայթակղեց Եվային: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Վերջապես Եվան կերավ պտուղը։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Ներում և սիրում է մեզ: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Ո՞ր երկրի վարչապետ դարձավ Ջոզեֆը: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Եգիպտոս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Իսրայել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Պարսկաստան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Բաբելոն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Եգիպտոս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Թեև Ջոզեֆը ճանաչեց իր եղբայրներին, նրանք չճանաչեցին նրան։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Երեխան, ով փրկվեց ջրից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երեխան մեծացավ, նա նրան տարավ փարավոնի աղջկա մոտ, և նա դարձավ նրա որդին: Նա նրա անունը դրեց Մովսես՝ ասելով. «Ես նրան հանեցի ջրից»։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Ելք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2։10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Եգիպտոսի թագավոր փարավոնը հրամայեց իսրայելացի բոլոր նորածին տղաներին նետել Նեղոս գետը և թողնել, որ սպանվեն։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Հոքաբեդը՝ Մովսեսի մայրը, այլ ելք չուներ, քան թույլ տալ, որ իր որդուն տանեն Նեղոս գետի վրա։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Այդ ժամանակ Եգիպտոսի արքայադուստրը պատահաբար տեսավ երեխային, երբ նա լողանում էր գետում։ Նա մտադիր էր մեծացնել տղային: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 քույրը տեսավ, թե ինչպես է արքայադուստրը զամբյուղից հանում տղային: Նա ներկայացրեց իր իսկական մորը՝ Յոքեբեդին, որ իր համար կերակրի տղային։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Երբ երեխան մեծացավ, նրան ետ տարան արքայադստեր մոտ, որպեսզի դառնա նրա որդին: Նա նրա անունը դրեց Մովսես՝ ասելով. «Ես նրան հանեցի ջրից։ Մովսեսը աճեց Եգիպտոսում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Պալատ.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Եվ Եվան մեկ ուրիշը տվեց Ադամին: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Ադամն էլ կերավ։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փրկեց Մովսեսին: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փրկեց մեզ Իր զարմանալի իմաստությամբ և զորությամբ (նախախնամություն):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Եկեք հավատանք, որ Աստծո ծրագրերն ավելի մեծ են և կատարյալ, քան իմը միշտ: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Ո՞վ է Աստված: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ամենակարող Աստվածն է, ով կատարում է Իր կամքը՝ չնայած ցանկացած խոչընդոտի: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է պատահել ջրի մեջ տարված երեխայի հետ.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Նրան խեղդել և կերել են ձկները: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Թռչունները փրկել են երեխային: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փրկեց երեխային երկնքից: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Եգիպտոսի արքայադուստրը տեսավ և փրկեց նրան: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Եգիպտոսի արքայադուստրը տեսավ և փրկեց նրան: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երեխան մեծացավ, նա նրան տարավ փարավոնի աղջկա մոտ, և նա դարձավ նրա որդին: Նա նրա անունը դրեց Մովսես՝ ասելով. «Ես նրան հանեցի ջրից»։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Ելք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2։10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նրանց դուրս հանեց Եդեմից, քանի որ նրանք չլսեցին Աստծուն:</a:t>
            </a:r>
          </a:p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Այդ ժամանակից Մեղքն աշխարհ եկավ։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Այսօրվա </a:t>
            </a:r>
            <a:r xmlns:a="http://schemas.openxmlformats.org/drawingml/2006/main">
              <a:rPr lang="hy" altLang="ko-KR" sz="2800" b="1"/>
              <a:t>դասը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Մեղքն աշխարհ եկավ, քանի որ Ադամն ու Եվան չհնազանդվեցին Աստծո պատվերին: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Ես հնազանդվու՞մ եմ Աստծո խոսքին: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Եթե ես հավատում եմ Աստծուն, պետք է հնազանդվեմ Աստծո խոսքին: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Չի սիրում անհնազանդությունը: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Օրհնում է այն մարդուն, ով հնազանդվում է Նրա խոսքին: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/>
              <a:t>այսօրվա</a:t>
            </a:r>
            <a:r xmlns:a="http://schemas.openxmlformats.org/drawingml/2006/main">
              <a:rPr lang="hy" altLang="en-US" sz="4000"/>
              <a:t> </a:t>
            </a:r>
            <a:r xmlns:a="http://schemas.openxmlformats.org/drawingml/2006/main">
              <a:rPr lang="hy" altLang="ko-KR" sz="4000"/>
              <a:t>Խոսք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Սկզբում Աստված ստեղծեց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երկինքն ու երկիրը։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1։1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ասաց Աստված մարդկությանը չուտել: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միրգ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բանջարեղեն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բարու և չարի իմացության պտուղը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բարու և չարի իմացության պտուղը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մարդուն ստեղծեց իր պատկերով, Աստծո պատկերով ստեղծեց նրան.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արու և էգ նա ստեղծեց դրանք: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Նոյը Մեծ նավ (տապան) ստեղծեց Բարձր լեռան վրա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այսօրվա</a:t>
            </a:r>
            <a:r xmlns:a="http://schemas.openxmlformats.org/drawingml/2006/main">
              <a:rPr lang="hy" altLang="en-US" sz="4000"/>
              <a:t> </a:t>
            </a:r>
            <a:r xmlns:a="http://schemas.openxmlformats.org/drawingml/2006/main">
              <a:rPr lang="hy" altLang="ko-KR" sz="4000"/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Տէրն ասաց Նոյին. «Մտի՛ր տապանը դու և քո ամբողջ ընտանիքը, որովհետև ես քեզ արդար եմ գտել այս սերնդի մեջ։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(Ծննդոց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տեսավ, որ երկրի վրա գտնվող բոլոր մարդիկ ապականեցին իրենց ճանապարհները: Աստված ասաց Նոյին. «Ես կկործանեմ և՛ մարդկանց, և՛ երկիրը։ Լեռան վրա մեծ նավ պատրաստեք»։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Նոյը սկսեց նավ շինել լեռան վրա ճիշտ այնպես, ինչպես Աստված պատվիրեց նրան: Մարդիկ կարծում էին, որ նա խելագար է: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Նոյը թողեց, որ ամեն տեսակի արարածներ մտնեն նավ Նոյի ընտանիքի 8 անդամների հետ, ինչպես Աստված պատվիրել էր: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Անձրևը 40 օր շարունակ գալիս էր երկրի վրա, ինչպես Աստված ասաց: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 վերջո, երկիրը ծածկվեց ջրով: Երկրի վրա շարժվող յուրաքանչյուր կենդանի արարած մահացավ: Մնացին միայն Նոյը, և նրանք, ովքեր նրա հետ էին տապանում։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Մարդիկ չլսեցին Նոյին, ով նրանց հնարավորություն տվեց փրկվել մեծ ջրհեղեղից։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Նրանք միայն ասացին, որ Նոյը խելագարվել է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Երբ դուք ավետարանը փոխանցում եք ընկերներին, նրանք կարող են լավ չլսեն ձեզ: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Բայց, ի վերջո, նրանք կիմանան, որ Աստծո խոսքը ճշմարիտ է: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Սկզբում խավարը տիրում էր մակերեսին։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Մարդ չկար, լույս չկար։ Ոչինչ չկար։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ատում է մեղքը և դատում է մեղքը: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ասաց Աստված Նոյին, որ անի: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Նավ (Տապան)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Ավտոմեքենա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Տուն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Հեծանիվ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Նավ (Տապան)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Տէրն ասաց Նոյին. «Մտի՛ր տապանը դու և քո ամբողջ ընտանիքը, որովհետև ես քեզ արդար եմ գտել այս սերնդի մեջ։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7։1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/>
              <a:t>Ծիածանը Աստծո Ուխտն էր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ծիածանը հայտնվի ամպերի մեջ, ես կտեսնեմ այն և կհիշեմ հավիտենական ուխտը Աստծո և երկրի վրա գտնվող բոլոր կենդանի արարածների միջև»: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9։16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Բոլոր կենդանի էակները բնաջնջվեցին, մնացին միայն Նոյը և տապանում նրա հետ եղողները։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Անձրևը 40 օր շարունակ գալիս էր երկրի վրա։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Անձրևը դադարեցվելուց հետո Նոյը աղավնի ուղարկեց։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Աղավնին վերադարձավ նրա մոտ՝ ձիթապտղի թարմ տերեւը կտուցին։ Նոյը գիտեր. «Ջուրը հեռացավ երկրից»։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Նոյը դուրս եկավ իր ընտանիքի հետ և երկրպագեց Աստծուն: «Շնորհակալ եմ Աստծուն մեզ նոր աշխարհ տալու համար»: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ցույց տվեց նրան ծիածանը որպես ուխտի և օրհնության նշան: «Ապրիր երջանիկ նոր աշխարհում»: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ասաց. «Թող լույս լինի».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և լույս եղավ: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փրկել է Նոյին և նրա ընտանիքին։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խոստացավ, որ կօրհնի նրանց և նրանց միջոցով նոր աշխարհ կստեղծի: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մեզ փրկել է նաև Հիսուսի միջոցով: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հավատանք, որ Աստված մեր միջոցով կստեղծի Իր նոր աշխարհը: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Յահվե 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Եհովա 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Եհվե Աստված մեր Հայրն է, ով առատորեն փրկում և օրհնում է Իր սիրելի զավակներին, երբ մենք հավատում ենք Նրան: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ուղարկեց Նոյը, որպեսզի տեսնի, որ երկիրը չորացել է: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Արծիվ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Ճնճղուկ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Աղավնի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Աղավնի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/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ծիածանը հայտնվի ամպերի մեջ, ես կտեսնեմ այն և կհիշեմ հավիտենական ուխտը Աստծո և երկրի վրա գտնվող բոլոր կենդանի արարածների միջև»: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9։16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5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Այն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Խոսք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-ից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Աստված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/>
              <a:t>Մարդիկ, ովքեր կառուցել են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600"/>
              <a:t>Բաբելոնի աշտարակը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Դրա համար էլ այն կոչվեց Բաբելոն, որովհետև Տերը շփոթեցրեց այնտեղ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ամբողջ աշխարհի լեզուն։ Այնտեղից Տէրը նրանց ցրեց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ամբողջ երկրի երեսին.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11։9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Մարդիկ ցանկանում էին Աստծուց ավելի մեծ և հայտնի լինել: Այսպիսով, Նրանք սկսեցին կառուցել բարձր աշտարակ։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Այսպիսով, նրանք աշտարակն ամբողջությամբ կառուցում էին։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«Եկեք մեզ ցույց տանք աշխարհին. Մենք այնքան հիանալի ենք»: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Սակայն, երբ Աստված տեսավ նրանց ամբարտավանությունը, շփոթեց նրանց լեզուն, որպեսզի նրանք չհասկանան միմյանց: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Քանի որ նրանք չէին կարողանում միմյանց հասկանալ, չէին կարողանում միասին աշխատել։ Վերջապես նրանք ցրվեցին երկրի երեսին։ Մինչ այժմ աշխարհի լեզուները տարբերվում են միմյանցից։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Առաջին օրը Աստված բաժանեց լույսը խավարից: Նա վեց օր ստեղծեց ամբողջ աշխարհը։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y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Մարդիկ ցանկանում են Աստծուց ավելի մեծ և բարձր լինել: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Այս միտքը կոչվում է «գոռոզություն»: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ատում է «ամբարտավանությունը»։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Մեծամտության հակառակը «խոնարհությունն» է։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«խոնարհ» լինենք Աստծո առաջ՝ Նրան հաճոյանալու համար: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Եհովա 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Եհովա 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Եհովա Աստված մեզանից մեծ և իմաստուն է։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չենք կարող Աստծուց ավելի իմաստուն լինել, թեև մեր ողջ իմաստությունը համատեղում ենք միասին: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Ինչու նրանք չկարողացան ավարտել աշտարակը: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առաջացրեց ջրհեղեղը, երբ նրանք այն ստեղծեցին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կրակ բռնկեց, երբ նրանք կրակեցին: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երկրաշարժ արեց, երբ նրանք դա արեցին: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Աստված նրանց այնպես է արել, որ չհասկանան միմյանց, երբ դա հասցրին: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Աստված նրանց այնպես է արել, որ չհասկանան միմյանց, երբ դա հասցրին: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Դրա համար էլ այն կոչվեց Բաբելոն, որովհետև Տերը շփոթեցրեց այնտեղ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ամբողջ աշխարհի լեզուն։ Այնտեղից Տէրը նրանց ցրեց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ամբողջ երկրի երեսին.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11։9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Աստված կանչեց Աբրահամին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Տէրն ասել էր Աբրամին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Հոր տունը և գնա այն երկիրը, որը ես քեզ ցույց կտամ։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12։1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Քաղդեացիների Ուրը կռապաշտ քաղաքն էր։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ծնվել և ապրել է այնտեղ։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Տեր Աստված ասաց նրան. «Գնա քո երկրից, և ես կօրհնեմ քեզ»։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Թեև Աբրահամը չգիտեր, թե ուր գնալ, նա հնազանդվեց Աստծո խոսքին և հեռացավ, ինչպես Տերն էր իրեն ասել: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Ճանապարհորդության ընթացքում նա շատ դժվար խնդիրներ ունեցավ, բայց Աստված ապահով կերպով պաշտպանեց նրան: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Բոլոր տեսակի կենդանիներն ու բույսերը, թռչունները և ձկները լի են երկրի վրա, ծովում և երկնքում: Աստված նայեց այն ամենին, ինչ նա ստեղծել էր և ասաց. «Շատ լավ»: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Վերջապես Աբրահամը հասավ Քանանի երկիր։ Նա ապրում էր այնտեղ։ "Շնորհակալ եմ Աստված."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Դաս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հեռացավ իր հայրենի քաղաքից՝ հնազանդվելով Աստծո խոսքին: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Այսպես մենք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պետք է հավատալ Աստծուն և հնազանդվել Նրա խոսքին: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ցանկություն ունենանք հնազանդվելու Աստծո խոսքին ցանկացած պահի: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Եհովա 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Յահվե</a:t>
            </a:r>
            <a:r xmlns:a="http://schemas.openxmlformats.org/drawingml/2006/main">
              <a:rPr lang="h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մեր Հայրն է, ով ամեն գնով պահում է Իր խոստումը: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Որտե՞ղ է ծնվել Աբրահամը։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Քանան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Խառան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Իսրայել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Քաղդեացիների Ուր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Քաղդեացիների Ուր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Տեր Աստված Աբրամին ասել էր.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12։1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7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4400"/>
              <a:t>Իսահակ, Ավետյաց Որդին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Խոսք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հարյուր տարեկան էր, երբ ծնվեց նրա որդի Իսահակը։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21։5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խոստացել է Աբրահամին, որ Աստված գիշերային երկնքում աստղերի չափ երեխաներ կտա նրան: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մինչև 100 տարեկան նա երեխա չուներ։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Աստված Աբրահամին գիշերով դուրս տարավ։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«Նայի՛ր երկնքին. Կարո՞ղ եք հաշվել աստղերը»: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խոստացավ նրան տալ նաև գեղեցիկ երկիրը։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600"/>
              <a:t>Այսօրվա </a:t>
            </a:r>
            <a:r xmlns:a="http://schemas.openxmlformats.org/drawingml/2006/main">
              <a:rPr lang="hy" altLang="ko-KR" sz="4000"/>
              <a:t>դասը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Ո՞վ է ստեղծել աշխարհը: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ստեղծեց աշխարհը: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Ո՞վ է կարգի պահում աշխարհը: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կարգի է պահում աշխարհը: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Աշխարհն ինքն իրեն չի ստեղծվել.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Աշխարհն ինքնին չի կարող շարժվել.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հիշենք, որ Աստված ստեղծել է ամբողջ աշխարհը և դեռևս վերահսկում է նրանց բոլորին: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«Քո զավակները երկնքի աստղերի և ծովի ավազների չափ շատ կլինեն»: Աբրահամը հավատաց Տիրոջ խոստմանը: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պահեց Իր խոստումը: Սառան Աբրահամին որդի ծնեց։ Աբրահամը տվել է </a:t>
            </a:r>
            <a:r xmlns:a="http://schemas.openxmlformats.org/drawingml/2006/main">
              <a:rPr lang="h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Իսահակ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անունը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որը նշանակում է </a:t>
            </a:r>
            <a:r xmlns:a="http://schemas.openxmlformats.org/drawingml/2006/main">
              <a:rPr lang="h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ուրախություն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</a:t>
            </a:r>
            <a:r xmlns:a="http://schemas.openxmlformats.org/drawingml/2006/main">
              <a:rPr lang="h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Դաս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իսկապես հավատում էր Աստծո խոստմանը, թեև դա իրեն անհնար էր թվում: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շատ ուրախացավ, երբ տեսավ Աբրահամի հավատքը: Աստված նրան տվեց Իսահակին՝ խոստացված որդուն։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Աստված, անշուշտ, կատարում է Իր խոստումը, թեև դա մեզ համար անհնարին էր թվում: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է…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Ամենակարող (կարող է անել ամեն ինչ)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Քանի՞ տարեկան էր Աբրահամը, երբ ծնեց Իսահակին: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հարյուր տարեկան էր, երբ ծնվեց նրա որդի Իսահակը։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(Ծննդոց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8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900"/>
              <a:t>Աբրահամը Իսահակին առաջարկեց Աստծուն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 ժամանակ Աստված ասաց.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և գնա Մորիայի շրջանը։ Այնտեղ զոհաբերեք նրան որպես ողջակեզ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լեռներից մեկի վրա, որի մասին ես ձեզ կասեմ»։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22։2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Աստված ասաց Աբրահամին.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«Ինձ ողջակեզ մատուցիր քո միակ որդուն»։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Աբրահամն այնքան էր սիրում Իսահակին, որ դժվարացավ, երբ լսեց Աստծուց։ Բայց նա որոշեց հնազանդվել Աստծուն: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/>
              <a:t>Ո՞վ է Աստված։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Նա է...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ստեղծագործողը, ով ստեղծել է ամբողջ աշխարհը, ներառյալ ինձ: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Աբրահամը կապեց Իսահակին և դրեց խորանի վրա, և նա փորձեց սպանել նրան։ Հենց այդ պահին,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«Աբրահամ, Աբրահամ, մի սպանիր նրան. Նրան ոչինչ մի արեք։ Հիմա ես գիտեմ, որ դու վախենում ու սիրում ես Աստծուն»։ Սա այն փորձությունն էր, որ Աստված արեց Աբրահամին: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"Շնորհակալ եմ Աստված!" Աստված ուրախությամբ ընդունեց Աբրահամի հավատքը: Աստված նրան դարձրեց բոլոր հավատացյալների նախահայրը: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Աբրահամն այնքան շատ էր սիրում Իսահակին, բայց նրա համար ավելի կարևոր էր հնազանդվել Աստծո Խոսքին։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Ես պետք է ավելի շատ սիրեմ Աստծուն, քան ցանկացած այլ բան, և ավելի շատ, քան ցանկացած այլ մարդ աշխարհում: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Մեր հայրը, ով մեր հավատքն ավելի է ուժեղացնում փորձությունների միջոցով: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/>
              <a:t>այսօրվա</a:t>
            </a:r>
            <a:r xmlns:a="http://schemas.openxmlformats.org/drawingml/2006/main">
              <a:rPr lang="hy" altLang="en-US" sz="4000"/>
              <a:t> </a:t>
            </a:r>
            <a:r xmlns:a="http://schemas.openxmlformats.org/drawingml/2006/main">
              <a:rPr lang="hy" altLang="ko-KR" sz="4000"/>
              <a:t>Վիկտորինա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ասաց Աստված Աբրահամին, որ մատուցի որպես ողջակեզ: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Որդի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Կինը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Շուն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Ոչխարներ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Որդի</a:t>
            </a: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 ժամանակ Աստված ասաց.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և գնա Մորիայի շրջանը։ Այնտեղ զոհաբերեք նրան որպես ողջակեզ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լեռներից մեկի վրա, որի մասին ես ձեզ կասեմ»։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 22։2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9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Այն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Խոսք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-ից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Աստված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400"/>
              <a:t>Իսահակը չվիճեց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այնտեղից շարժվեց և մեկ այլ ջրհոր փորեց, և ոչ ոք դրա համար չվիճեց։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այն անվանեց Ռոհոբոթ՝ ասելով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և մենք կծաղկենք երկրում»։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Այն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հորեր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էին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այսպես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կարևոր,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որովհետեւ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նրանք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կարող էր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ստանալ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թարմ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ջուր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անապատում. Իսահակն ուներ հորը ժառանգած հորերը։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ինչո՞վ ստեղծեց աշխարհը: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ջուր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փոշին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բառ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բառ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 փղշտացիները նախանձեցին նրան։ Այսպիսով, նրանք ջրհորները լցրեցին հողով: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Իսահակը չվիճեց նրանց հետ։ Նա հեռացավ ու փորեց ջրհորը։ Նա հայտնաբերել է քաղցրահամ ջրի ջրհոր: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Այդ ժամանակ մյուս մարդիկ Իսահակից վերցրեցին ջրհորը։ Բայց նա էլ նրանց հետ չվիճեց։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օրհնեց Իսահակին: Նա նորից մի ջրհոր փորեց։ Աստված այնտեղից նրան քաղցրահամ ջուր տվեց։ Իսահակը կերտեց աղբը և շնորհակալական ընծա մատուցեց։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Իսահակը չվիճեց նրա ջրհորները խլողների հետ։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օրհնեց Իսահակին: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նույնպես չպետք է վիճենք ուրիշների հետ։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սիրենք և ներենք ուրիշներին: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200"/>
              <a:t>Աստված է??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ատում է նրանց, ովքեր վիճում են ուրիշների հետ: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սիրում է նրանց, ովքեր սիրում են միմյանց: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Ինչի՞ պատճառով է Իսահակը տառապել ծանր ժամանակներում։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տուն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գառ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dk1"/>
                </a:solidFill>
              </a:rPr>
              <a:t>լավ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ընտանիք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լավ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այնտեղից շարժվեց և մեկ այլ ջրհոր փորեց, և ոչ ոք դրա համար չվիճեց։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այն անվանեց Ռոհոբոթ՝ ասելով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և մենք կծաղկենք երկրում»։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Ծննդոց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10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Այն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Խոսք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-ից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Աստված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/>
              <a:t>Եսավը վաճառեց անդրանիկ իրավունքը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3600"/>
              <a:t>մեկ աման կարմիր շոգեխաշի համար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Այնուհետև Հակոբը Եսավին տվեց հաց և ոսպի եփուկ։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Նա կերավ, խմեց, իսկ հետո վեր կացավ ու գնաց։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Այսպիսով, Եսավը արհամարհեց իր անդրանիկ իրավունքը։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y" altLang="ko-KR" sz="2800">
                <a:solidFill>
                  <a:schemeClr val="bg1">
                    <a:lumMod val="50000"/>
                  </a:schemeClr>
                </a:solidFill>
              </a:rPr>
              <a:t>Ծննդոց 25։34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