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a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as"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as"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as"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as"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as" altLang="ko-KR" b="1">
                <a:solidFill>
                  <a:schemeClr val="tx1">
                    <a:lumMod val="50000"/>
                    <a:lumOff val="50000"/>
                  </a:schemeClr>
                </a:solidFill>
              </a:rPr>
              <a:t>নং ১</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দ্য...</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শব্দ</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ৰ</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ঈশ্বৰ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as" altLang="ko-KR" sz="4400"/>
              <a:t>ঈশ্বৰ</a:t>
            </a:r>
          </a:p>
          <a:p>
            <a:pPr xmlns:a="http://schemas.openxmlformats.org/drawingml/2006/main" algn="ctr"/>
            <a:r xmlns:a="http://schemas.openxmlformats.org/drawingml/2006/main">
              <a:rPr lang="as" altLang="ko-KR" sz="4400"/>
              <a:t>বনাইছিল</a:t>
            </a:r>
          </a:p>
          <a:p>
            <a:pPr xmlns:a="http://schemas.openxmlformats.org/drawingml/2006/main" algn="ctr"/>
            <a:r xmlns:a="http://schemas.openxmlformats.org/drawingml/2006/main">
              <a:rPr lang="as" altLang="ko-KR" sz="4400"/>
              <a:t>দ্য ৱৰ্ল্ড</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s" altLang="ko-KR" sz="4000">
                <a:solidFill>
                  <a:srgbClr val="FF0000"/>
                </a:solidFill>
              </a:rPr>
              <a:t>আজিৰ...</a:t>
            </a:r>
            <a:r xmlns:a="http://schemas.openxmlformats.org/drawingml/2006/main">
              <a:rPr lang="as" altLang="en-US" sz="4000">
                <a:solidFill>
                  <a:srgbClr val="FF0000"/>
                </a:solidFill>
              </a:rPr>
              <a:t> </a:t>
            </a:r>
            <a:r xmlns:a="http://schemas.openxmlformats.org/drawingml/2006/main">
              <a:rPr lang="as" altLang="ko-KR" sz="4000">
                <a:solidFill>
                  <a:srgbClr val="FF0000"/>
                </a:solidFill>
              </a:rPr>
              <a:t>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as" altLang="ko-KR" sz="3600">
                <a:solidFill>
                  <a:schemeClr val="tx1">
                    <a:lumMod val="65000"/>
                    <a:lumOff val="35000"/>
                  </a:schemeClr>
                </a:solidFill>
              </a:rPr>
              <a:t>আদিতে ঈশ্বৰে সৃষ্টি কৰিছিল</a:t>
            </a:r>
          </a:p>
          <a:p>
            <a:r xmlns:a="http://schemas.openxmlformats.org/drawingml/2006/main">
              <a:rPr lang="as" altLang="ko-KR" sz="3600">
                <a:solidFill>
                  <a:schemeClr val="tx1">
                    <a:lumMod val="65000"/>
                    <a:lumOff val="35000"/>
                  </a:schemeClr>
                </a:solidFill>
              </a:rPr>
              <a:t>আকাশ আৰু পৃথিৱী।</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as" altLang="ko-KR" sz="2800">
                <a:solidFill>
                  <a:schemeClr val="tx1">
                    <a:lumMod val="65000"/>
                    <a:lumOff val="35000"/>
                  </a:schemeClr>
                </a:solidFill>
              </a:rPr>
              <a:t>আদিপুস্তক ১:১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ইচহাকৰ পত্নী ৰিবেকাই যমজ সন্তান জন্ম দিলে। প্ৰথম পুত্ৰৰ নাম আছিল এচৌ আৰু দ্বিতীয়ৰ নাম যাকোব।</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এচৌৱে চিকাৰ কৰি ভাল পাইছিল। গতিকে, তেওঁ বাহিৰৰ কাম-কাজ ভাল পাইছিল। কিন্তু, যাকোব আছিল এজন নিৰৱ মানুহ, ঘৰতে থাকি।</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এদিন যাকোবে কিছু ষ্টু ৰান্ধি থাকোঁতে এচৌ চিকাৰ কৰি ভোকত ঘৰলৈ উভতি আহিল।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as" altLang="ko-KR" sz="2400">
                <a:solidFill>
                  <a:schemeClr val="tx1">
                    <a:lumMod val="65000"/>
                    <a:lumOff val="35000"/>
                  </a:schemeClr>
                </a:solidFill>
              </a:rPr>
              <a:t>“মোক ষ্টু দিয়া!”, “প্ৰথমে মোক তোমাৰ জন্মগত অধিকাৰ বিক্ৰী কৰা। তেতিয়া মই তোমাক কিছুমান দিম।” এচৌৰ ইমানেই ভোক লাগিছিল যে তেওঁ নিজৰ জন্মগত অধিকাৰ এটা বাটি ৰঙা ষ্টুৰ বিনিময়ত বিক্ৰী কৰিছিল।</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as" altLang="ko-KR" sz="2600">
                <a:solidFill>
                  <a:schemeClr val="tx1">
                    <a:lumMod val="65000"/>
                    <a:lumOff val="35000"/>
                  </a:schemeClr>
                </a:solidFill>
              </a:rPr>
              <a:t>অৱশেষত যাকোবে আশীৰ্বাদ পাবলৈ পিতৃক প্ৰতাৰণা কৰিলে। অৱশেষত তেওঁ আশীৰ্বাদ পালে। এই সকলোবোৰ ঈশ্বৰৰ প্ৰৱন্ধত ঘটিছিল।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as" altLang="ko-KR" sz="3600">
                <a:solidFill>
                  <a:srgbClr val="ff0000"/>
                </a:solidFill>
              </a:rPr>
              <a:t>আজিৰ পাঠ</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as" altLang="ko-KR" sz="3600">
                <a:solidFill>
                  <a:schemeClr val="tx1">
                    <a:lumMod val="65000"/>
                    <a:lumOff val="35000"/>
                  </a:schemeClr>
                </a:solidFill>
              </a:rPr>
              <a:t>এচৌৱে ভাবিছিল যে আধ্যাত্মিক আশীৰ্বাদ পোৱাতকৈ ভোকাতুৰ সমস্যা সমাধান কৰাটো অধিক গুৰুত্বপূৰ্ণ।</a:t>
            </a:r>
            <a:r xmlns:a="http://schemas.openxmlformats.org/drawingml/2006/main">
              <a:rPr lang="as"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অৱশেষত,</a:t>
            </a:r>
            <a:r xmlns:a="http://schemas.openxmlformats.org/drawingml/2006/main">
              <a:rPr lang="as" altLang="en-US" sz="3600">
                <a:solidFill>
                  <a:schemeClr val="tx1">
                    <a:lumMod val="65000"/>
                    <a:lumOff val="35000"/>
                  </a:schemeClr>
                </a:solidFill>
              </a:rPr>
              <a:t> </a:t>
            </a:r>
            <a:r xmlns:a="http://schemas.openxmlformats.org/drawingml/2006/main">
              <a:rPr lang="as" altLang="ko-KR" sz="3600">
                <a:solidFill>
                  <a:schemeClr val="tx1">
                    <a:lumMod val="65000"/>
                    <a:lumOff val="35000"/>
                  </a:schemeClr>
                </a:solidFill>
              </a:rPr>
              <a:t>জেকব</a:t>
            </a:r>
            <a:r xmlns:a="http://schemas.openxmlformats.org/drawingml/2006/main">
              <a:rPr lang="as" altLang="en-US" sz="3600">
                <a:solidFill>
                  <a:schemeClr val="tx1">
                    <a:lumMod val="65000"/>
                    <a:lumOff val="35000"/>
                  </a:schemeClr>
                </a:solidFill>
              </a:rPr>
              <a:t> </a:t>
            </a:r>
            <a:r xmlns:a="http://schemas.openxmlformats.org/drawingml/2006/main">
              <a:rPr lang="as" altLang="ko-KR" sz="3600">
                <a:solidFill>
                  <a:schemeClr val="tx1">
                    <a:lumMod val="65000"/>
                    <a:lumOff val="35000"/>
                  </a:schemeClr>
                </a:solidFill>
              </a:rPr>
              <a:t>হৈছিল</a:t>
            </a:r>
            <a:r xmlns:a="http://schemas.openxmlformats.org/drawingml/2006/main">
              <a:rPr lang="as" altLang="en-US" sz="3600">
                <a:solidFill>
                  <a:schemeClr val="tx1">
                    <a:lumMod val="65000"/>
                    <a:lumOff val="35000"/>
                  </a:schemeClr>
                </a:solidFill>
              </a:rPr>
              <a:t> </a:t>
            </a:r>
            <a:r xmlns:a="http://schemas.openxmlformats.org/drawingml/2006/main">
              <a:rPr lang="as" altLang="ko-KR" sz="3600">
                <a:solidFill>
                  <a:schemeClr val="tx1">
                    <a:lumMod val="65000"/>
                    <a:lumOff val="35000"/>
                  </a:schemeClr>
                </a:solidFill>
              </a:rPr>
              <a:t>the</a:t>
            </a:r>
            <a:r xmlns:a="http://schemas.openxmlformats.org/drawingml/2006/main">
              <a:rPr lang="as" altLang="en-US" sz="3600">
                <a:solidFill>
                  <a:schemeClr val="tx1">
                    <a:lumMod val="65000"/>
                    <a:lumOff val="35000"/>
                  </a:schemeClr>
                </a:solidFill>
              </a:rPr>
              <a:t> </a:t>
            </a:r>
            <a:r xmlns:a="http://schemas.openxmlformats.org/drawingml/2006/main">
              <a:rPr lang="as" altLang="ko-KR" sz="3600">
                <a:solidFill>
                  <a:schemeClr val="tx1">
                    <a:lumMod val="65000"/>
                    <a:lumOff val="35000"/>
                  </a:schemeClr>
                </a:solidFill>
              </a:rPr>
              <a:t>ইস্ৰায়েলীসকলৰ পূৰ্বপুৰুষ।</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আপুনি কি বেছি গুৰুত্বপূৰ্ণ বুলি ভাবে?</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ঈশ্বৰৰ সন্তান হোৱাৰ আশীৰ্বাদ কোনো বস্তুৰ সলনি কৰিব নোৱাৰি।</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s" altLang="ko-KR" sz="3200"/>
              <a:t>ভগৱান নেকি?</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rgbClr val="c00000"/>
                </a:solidFill>
              </a:rPr>
              <a:t>ঈশ্বৰ</a:t>
            </a:r>
            <a:r xmlns:a="http://schemas.openxmlformats.org/drawingml/2006/main">
              <a:rPr lang="as" altLang="en-US" sz="3600">
                <a:solidFill>
                  <a:srgbClr val="c00000"/>
                </a:solidFill>
              </a:rPr>
              <a:t> </a:t>
            </a:r>
            <a:r xmlns:a="http://schemas.openxmlformats.org/drawingml/2006/main">
              <a:rPr lang="as" altLang="ko-KR" sz="3600">
                <a:solidFill>
                  <a:srgbClr val="c00000"/>
                </a:solidFill>
              </a:rPr>
              <a:t>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মানুহৰ ভুল আৰু মিছা হোৱাৰ পিছতো ঈশ্বৰে নিজৰ ইচ্ছা পূৰণ কৰি আছে।</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a:t>
            </a:r>
            <a:r xmlns:a="http://schemas.openxmlformats.org/drawingml/2006/main">
              <a:rPr lang="as" altLang="en-US" sz="4000">
                <a:solidFill>
                  <a:srgbClr val="ff0000"/>
                </a:solidFill>
              </a:rPr>
              <a:t> </a:t>
            </a:r>
            <a:r xmlns:a="http://schemas.openxmlformats.org/drawingml/2006/main">
              <a:rPr lang="as" altLang="ko-KR" sz="4000">
                <a:solidFill>
                  <a:srgbClr val="ff0000"/>
                </a:solidFill>
              </a:rPr>
              <a:t>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কিহৰ বাবে এচৌৱে নিজৰ জ্যেষ্ঠ অধিকাৰ বিক্ৰী কৰিলে?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নুডল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ৰুটি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মাংস</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dk1"/>
                </a:solidFill>
              </a:rPr>
              <a:t>৪ </a:t>
            </a:r>
            <a:r xmlns:a="http://schemas.openxmlformats.org/drawingml/2006/main">
              <a:rPr lang="as" altLang="ko-KR" sz="2800">
                <a:solidFill>
                  <a:schemeClr val="dk1"/>
                </a:solidFill>
              </a:rPr>
              <a:t>ৰঙা ষ্টু</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rgbClr val="ff0000"/>
                </a:solidFill>
              </a:rPr>
              <a:t>৪ </a:t>
            </a:r>
            <a:r xmlns:a="http://schemas.openxmlformats.org/drawingml/2006/main">
              <a:rPr lang="as" altLang="ko-KR" sz="2800">
                <a:solidFill>
                  <a:srgbClr val="ff0000"/>
                </a:solidFill>
              </a:rPr>
              <a:t>ৰঙা ষ্টু</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a:t>
            </a:r>
            <a:r xmlns:a="http://schemas.openxmlformats.org/drawingml/2006/main">
              <a:rPr lang="as" altLang="en-US" sz="4000">
                <a:solidFill>
                  <a:srgbClr val="ff0000"/>
                </a:solidFill>
              </a:rPr>
              <a:t> </a:t>
            </a:r>
            <a:r xmlns:a="http://schemas.openxmlformats.org/drawingml/2006/main">
              <a:rPr lang="as" altLang="ko-KR" sz="4000">
                <a:solidFill>
                  <a:srgbClr val="ff0000"/>
                </a:solidFill>
              </a:rPr>
              <a:t>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bg1">
                    <a:lumMod val="50000"/>
                  </a:schemeClr>
                </a:solidFill>
              </a:rPr>
              <a:t>তাৰ পাছত যাকোবে এচৌক কিছু পিঠা আৰু মচুৰ দাইলৰ জুতি দিলে।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s" altLang="ko-KR" sz="3600">
                <a:solidFill>
                  <a:schemeClr val="bg1">
                    <a:lumMod val="50000"/>
                  </a:schemeClr>
                </a:solidFill>
              </a:rPr>
              <a:t>খাই পান কৰিলে, তাৰ পাছত উঠি গুচি গ’ল।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s" altLang="ko-KR" sz="3600">
                <a:solidFill>
                  <a:schemeClr val="bg1">
                    <a:lumMod val="50000"/>
                  </a:schemeClr>
                </a:solidFill>
              </a:rPr>
              <a:t>গতিকে, এচৌৱে তেওঁৰ জন্মগত অধিকাৰক তুচ্ছজ্ঞান কৰিলে।</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 ২৫:৩৪</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as" altLang="ko-KR" b="1">
                <a:solidFill>
                  <a:schemeClr val="tx1">
                    <a:lumMod val="50000"/>
                    <a:lumOff val="50000"/>
                  </a:schemeClr>
                </a:solidFill>
              </a:rPr>
              <a:t>নং ১১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as" altLang="ko-KR" sz="4400"/>
              <a:t>জেকবৰ সপোন</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b="1">
                <a:solidFill>
                  <a:schemeClr val="tx1">
                    <a:lumMod val="50000"/>
                    <a:lumOff val="50000"/>
                  </a:schemeClr>
                </a:solidFill>
              </a:rPr>
              <a:t>বাইবেল কিডছ নং.২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t>নিষিদ্ধ ফল খালে</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as" altLang="ko-KR" sz="3600"/>
              <a:t>তেওঁ এটা সপোনত দেখিছিল যে পৃথিৱীত এটা চিৰি থিয় হৈ আছে, যাৰ শিখৰ স্বৰ্গলৈকে গৈছে আৰু ঈশ্বৰৰ স্বৰ্গদূতসকলে তাৰ ওপৰত উঠি নামি আহিছে</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২৮:</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১২</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যাকোবে মিছা কথাৰে নিজৰ ভায়েকক প্ৰতাৰণা কৰিলে। হত্যা হ’ব বুলি ভয় কৰিছিল। গতিকে, ঘৰৰ পৰা হাৰাণত থকা ককাকৰ ওচৰলৈ পলাই গ’ল।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ৰাতি তাত শিল এটা লৈ মূৰৰ তলত আঠুৱা হিচাপে থৈ শুইছিল। পৰিয়াল নোহোৱাকৈ তাত অকলে আছিল। সেয়ে তেওঁ ভয় খাই অকলশৰীয়া অনুভৱ কৰিলে।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যাকোবে ঈশ্বৰৰ স্বৰ্গদূতসকলক পৃথিৱীৰ চিৰিৰে আৰোহণ আৰু নামি স্বৰ্গলৈ যোৱা দেখিলে।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তেওঁ ঈশ্বৰৰ মাত শুনিলে, ”মই তোমাৰ লগত আছো আৰু তুমি য’তেই যাবা তাতেই তোমাক চোৱাচিতা কৰিম।”</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ৰাতিপুৱা সাৰ পাই তেওঁৰ লগত থাকিব বুলি প্ৰতিজ্ঞা কৰা ঈশ্বৰক উপাসনা কৰিছিল আৰু ঈশ্বৰক মহিমা কৰিছিল।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as" altLang="ko-KR" sz="3600">
                <a:solidFill>
                  <a:schemeClr val="tx1">
                    <a:lumMod val="65000"/>
                    <a:lumOff val="35000"/>
                  </a:schemeClr>
                </a:solidFill>
              </a:rPr>
              <a:t>যেনেকৈ ঈশ্বৰ অকলে থাকিবলৈ ভয় কৰা যাকোবৰ লগত আছিল,</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আমাৰ পিতৃ ঈশ্বৰেও অকলে থাকিলে আমাৰ যত্ন লয়।</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যাকোবৰ দৰে আমিও সদায় আমাৰ লগত থকা ঈশ্বৰক সন্মান আৰু মহিমা কৰা উচিত।</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as" altLang="ko-KR" sz="3200"/>
              <a:t>ভগৱান নেকি?</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rgbClr val="c00000"/>
                </a:solidFill>
              </a:rPr>
              <a:t>ঈশ্বৰ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ভগৱান আমাৰ লগত যিকোনো ঠাইতে আৰু যিকোনো সময়তে থাকে।</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s" altLang="ko-KR" sz="3600">
                <a:solidFill>
                  <a:schemeClr val="tx1">
                    <a:lumMod val="65000"/>
                    <a:lumOff val="35000"/>
                  </a:schemeClr>
                </a:solidFill>
              </a:rPr>
              <a:t>ঈশ্বৰে আমাৰ সদায় যত্ন লৈ আছে।</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a:t>
            </a:r>
            <a:r xmlns:a="http://schemas.openxmlformats.org/drawingml/2006/main">
              <a:rPr lang="as" altLang="en-US" sz="4000">
                <a:solidFill>
                  <a:srgbClr val="ff0000"/>
                </a:solidFill>
              </a:rPr>
              <a:t> </a:t>
            </a:r>
            <a:r xmlns:a="http://schemas.openxmlformats.org/drawingml/2006/main">
              <a:rPr lang="as" altLang="ko-KR" sz="4000">
                <a:solidFill>
                  <a:srgbClr val="ff0000"/>
                </a:solidFill>
              </a:rPr>
              <a:t>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যেতিয়া যাকোবে শুইছিল, তেতিয়া তেওঁ কি আঠুৱা হিচাপে লৈছিল?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কাঠ</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dk1"/>
                </a:solidFill>
              </a:rPr>
              <a:t>২ </a:t>
            </a:r>
            <a:r xmlns:a="http://schemas.openxmlformats.org/drawingml/2006/main">
              <a:rPr lang="as" altLang="ko-KR" sz="2800">
                <a:solidFill>
                  <a:schemeClr val="dk1"/>
                </a:solidFill>
              </a:rPr>
              <a:t>শিল</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বেগ</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প্ৰাণীৰ ছাল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rgbClr val="ff0000"/>
                </a:solidFill>
              </a:rPr>
              <a:t>২ </a:t>
            </a:r>
            <a:r xmlns:a="http://schemas.openxmlformats.org/drawingml/2006/main">
              <a:rPr lang="as" altLang="ko-KR" sz="2800">
                <a:solidFill>
                  <a:srgbClr val="ff0000"/>
                </a:solidFill>
              </a:rPr>
              <a:t>শিল</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as" altLang="ko-KR" sz="3600"/>
              <a:t>তেওঁ এটা সপোনত দেখিছিল যে পৃথিৱীত এটা চিৰি থিয় হৈ আছে, যাৰ শিখৰ স্বৰ্গলৈকে গৈছে আৰু ঈশ্বৰৰ স্বৰ্গদূতসকলে তাৰ ওপৰত উঠি নামি আহিছে</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২৮:</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১২</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ঈশ্বৰে মানুহক নিজৰ প্ৰতিমূৰ্তিত সৃষ্টি কৰিলে, ঈশ্বৰৰ প্ৰতিমূৰ্তিত সৃষ্টি কৰিলে;</a:t>
            </a:r>
          </a:p>
          <a:p>
            <a:r xmlns:a="http://schemas.openxmlformats.org/drawingml/2006/main">
              <a:rPr lang="as" altLang="ko-KR" sz="3600">
                <a:solidFill>
                  <a:schemeClr val="tx1">
                    <a:lumMod val="65000"/>
                    <a:lumOff val="35000"/>
                  </a:schemeClr>
                </a:solidFill>
              </a:rPr>
              <a:t>পুৰুষ আৰু নাৰী তেওঁ সৃষ্টি কৰিলে।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আদিপুস্তক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১:২৭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as" altLang="ko-KR" b="1">
                <a:solidFill>
                  <a:schemeClr val="tx1">
                    <a:lumMod val="50000"/>
                    <a:lumOff val="50000"/>
                  </a:schemeClr>
                </a:solidFill>
              </a:rPr>
              <a:t>নং ১২</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দ্য...</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শব্দ</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ৰ</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ঈশ্বৰ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as" altLang="ko-KR" sz="4400"/>
              <a:t>জোচেফক তেওঁৰ ভাইসকলে বিক্ৰী কৰিছিল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bg1">
                    <a:lumMod val="50000"/>
                  </a:schemeClr>
                </a:solidFill>
              </a:rPr>
              <a:t>"আহা এতিয়া, তাক হত্যা কৰি এই কুঁৱাবোৰৰ এটাত পেলাই দিওঁ।"</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s" altLang="ko-KR" sz="3600">
                <a:solidFill>
                  <a:schemeClr val="bg1">
                    <a:lumMod val="50000"/>
                  </a:schemeClr>
                </a:solidFill>
              </a:rPr>
              <a:t>আৰু কওক যে এটা উগ্ৰ জন্তুৱে তেওঁক গ্ৰাস কৰিলে।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s" altLang="ko-KR" sz="3600">
                <a:solidFill>
                  <a:schemeClr val="bg1">
                    <a:lumMod val="50000"/>
                  </a:schemeClr>
                </a:solidFill>
              </a:rPr>
              <a:t>তাৰ পিছত চাম তেওঁৰ সপোনবোৰৰ পৰা কি হয়।"</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 ৩৭: ২০)</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যাকোবৰ বাৰজন পুত্ৰ আছিল। তেওঁ যোচেফক তেওঁৰ আন সকলো পুত্ৰতকৈ বেছি ভাল পাইছিল। গতিকে, তেওঁ যোচেফৰ বাবে এখন চহকী ধুনীয়া কাপোৰ তৈয়াৰ কৰিলে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ভায়েকহঁতে তেওঁক বহুত ঘৃণা কৰিছিল কাৰণ তেওঁলোকৰ দেউতাকে তেওঁক বিশেষভাৱে ভাল পাইছিল। “যোচেফক বিক্ৰী কৰি দিওঁ। দেউতাকক কওঁ সি মৰিল।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তেওঁলোকে যোচেফক দাস হিচাপে বিক্ৰী কৰিলে ব্যৱসায়ীসকলৰ ওচৰত।</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as" altLang="ko-KR" sz="2800">
                <a:solidFill>
                  <a:schemeClr val="tx1">
                    <a:lumMod val="65000"/>
                    <a:lumOff val="35000"/>
                  </a:schemeClr>
                </a:solidFill>
              </a:rPr>
              <a:t>এই কথা শুনি যাকোবে গভীৰ দুখ পালে।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যোচেফে দাস হিচাপে কঠিন জীৱন যাপন কৰিছিল। অৱশ্যে তেওঁ কোনো পাপ নকৰাকৈ ঈশ্বৰক বিশ্বাস কৰি ভৰসা কৰিছিল।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as" altLang="ko-KR" sz="2400">
                <a:solidFill>
                  <a:schemeClr val="tx1">
                    <a:lumMod val="65000"/>
                    <a:lumOff val="35000"/>
                  </a:schemeClr>
                </a:solidFill>
              </a:rPr>
              <a:t>মিছা অভিযোগত যোচেফক কাৰাগাৰলৈ পঠিওৱা হৈছিল।</a:t>
            </a:r>
            <a:r xmlns:a="http://schemas.openxmlformats.org/drawingml/2006/main">
              <a:rPr lang="as" altLang="en-US" sz="2400">
                <a:solidFill>
                  <a:schemeClr val="tx1">
                    <a:lumMod val="65000"/>
                    <a:lumOff val="35000"/>
                  </a:schemeClr>
                </a:solidFill>
              </a:rPr>
              <a:t> </a:t>
            </a:r>
            <a:r xmlns:a="http://schemas.openxmlformats.org/drawingml/2006/main">
              <a:rPr lang="as" altLang="ko-KR" sz="2400">
                <a:solidFill>
                  <a:schemeClr val="tx1">
                    <a:lumMod val="65000"/>
                    <a:lumOff val="35000"/>
                  </a:schemeClr>
                </a:solidFill>
              </a:rPr>
              <a:t>অৱশ্যে কাৰাগাৰতো তেওঁ ঈশ্বৰৰ আগত ধাৰ্মিক হ’বলৈ চেষ্টা কৰিছিল। ঈশ্বৰে যোচেফক পাহৰা নাছিল আৰু ঈশ্বৰে তেওঁৰ বাবে এক আচৰিত পৰিকল্পনা কৰিছিল।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as" altLang="ko-KR" sz="3200">
                <a:solidFill>
                  <a:schemeClr val="tx1">
                    <a:lumMod val="65000"/>
                    <a:lumOff val="35000"/>
                  </a:schemeClr>
                </a:solidFill>
              </a:rPr>
              <a:t>যোচেফক ঘৃণা কৰিছিল আৰু নিজৰ ভাইসকলে দাস হিচাপে বিক্ৰী কৰিছিল। মিছা অভিযোগত তেওঁকো কাৰাগাৰত ভৰোৱা হৈছিল।</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as" altLang="ko-KR" sz="3200">
                <a:solidFill>
                  <a:schemeClr val="tx1">
                    <a:lumMod val="65000"/>
                    <a:lumOff val="35000"/>
                  </a:schemeClr>
                </a:solidFill>
              </a:rPr>
              <a:t>কিন্তু তেওঁ ঈশ্বৰৰ ওপৰত নিৰ্ভৰ কৰিছিল আৰু কোনো পাপ নকৰিবলৈ আৰু অধিক চেষ্টা কৰিছিল।</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as" altLang="ko-KR" sz="3200">
                <a:solidFill>
                  <a:schemeClr val="tx1">
                    <a:lumMod val="65000"/>
                    <a:lumOff val="35000"/>
                  </a:schemeClr>
                </a:solidFill>
              </a:rPr>
              <a:t>আমি হয়তো কিছু অসুবিধাৰ সন্মুখীন হওঁ।</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as" altLang="ko-KR" sz="3200">
                <a:solidFill>
                  <a:schemeClr val="tx1">
                    <a:lumMod val="65000"/>
                    <a:lumOff val="35000"/>
                  </a:schemeClr>
                </a:solidFill>
              </a:rPr>
              <a:t>আহক আমি কোনো পাপ নকৰো আৰু আমাৰ প্ৰাৰ্থনা স্বেচ্ছাই শুনি থকা আমাৰ পিতৃ ঈশ্বৰৰ ওচৰত সহায় বিচাৰো।</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s" altLang="ko-KR" sz="3200"/>
              <a:t>ভগৱান নেকি?</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rgbClr val="c00000"/>
                </a:solidFill>
              </a:rPr>
              <a:t>আমাৰ পিতৃ ঈশ্বৰ..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আমাৰ পিতৃ ঈশ্বৰে আমাৰ বাবে কঠিন সময়তো এক আচৰিত পৰিকল্পনা কৰিছে।</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যাকোবে নিজৰ বাৰজন পুত্ৰৰ মাজত কেৱল যোচেফক কি দিছিল?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খেলনা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বাইবেল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চহকী ধুনীয়া কাপোৰ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টকা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rgbClr val="ff0000"/>
                </a:solidFill>
              </a:rPr>
              <a:t>৩ </a:t>
            </a:r>
            <a:r xmlns:a="http://schemas.openxmlformats.org/drawingml/2006/main">
              <a:rPr lang="as" altLang="ko-KR" sz="2800">
                <a:solidFill>
                  <a:srgbClr val="ff0000"/>
                </a:solidFill>
              </a:rPr>
              <a:t>চহকী ধুনীয়া কাপোৰ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400">
                <a:solidFill>
                  <a:schemeClr val="tx1">
                    <a:lumMod val="65000"/>
                    <a:lumOff val="35000"/>
                  </a:schemeClr>
                </a:solidFill>
              </a:rPr>
              <a:t>ঈশ্বৰৰ সৃষ্টিৰ ভিতৰত আদম আৰু হৱা আছিল শ্ৰেষ্ঠ প্ৰাণী।</a:t>
            </a:r>
          </a:p>
          <a:p>
            <a:r xmlns:a="http://schemas.openxmlformats.org/drawingml/2006/main">
              <a:rPr lang="as" altLang="ko-KR" sz="2400">
                <a:solidFill>
                  <a:schemeClr val="tx1">
                    <a:lumMod val="65000"/>
                    <a:lumOff val="35000"/>
                  </a:schemeClr>
                </a:solidFill>
              </a:rPr>
              <a:t>কিয়নো তেওঁলোকক ঈশ্বৰৰ প্ৰতিমূৰ্তি অনুসাৰে সৃষ্টি কৰা হৈছিল।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bg1">
                    <a:lumMod val="50000"/>
                  </a:schemeClr>
                </a:solidFill>
              </a:rPr>
              <a:t>"আহা এতিয়া, তাক হত্যা কৰি এই কুঁৱাবোৰৰ এটাত পেলাই দিওঁ।"</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s" altLang="ko-KR" sz="3600">
                <a:solidFill>
                  <a:schemeClr val="bg1">
                    <a:lumMod val="50000"/>
                  </a:schemeClr>
                </a:solidFill>
              </a:rPr>
              <a:t>আৰু কওক যে এটা উগ্ৰ জন্তুৱে তেওঁক গ্ৰাস কৰিলে।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s" altLang="ko-KR" sz="3600">
                <a:solidFill>
                  <a:schemeClr val="bg1">
                    <a:lumMod val="50000"/>
                  </a:schemeClr>
                </a:solidFill>
              </a:rPr>
              <a:t>তাৰ পিছত চাম তেওঁৰ সপোনবোৰৰ পৰা কি হয়।"</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 ৩৭: ২০)</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as" altLang="ko-KR" b="1">
                <a:solidFill>
                  <a:schemeClr val="tx1">
                    <a:lumMod val="50000"/>
                    <a:lumOff val="50000"/>
                  </a:schemeClr>
                </a:solidFill>
              </a:rPr>
              <a:t>নং ১৩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as" altLang="ko-KR" sz="4400"/>
              <a:t>ইজিপ্তত যোচেফ প্ৰধানমন্ত্ৰী হৈছিল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as" altLang="ko-KR" sz="3600"/>
              <a:t>সেয়ে ফৰৌণে যোচেফক ক’লে, “মই তোমাক সমগ্ৰ মিচৰ দেশৰ দায়িত্বত ৰাখিছো।”</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৪১:</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৪১</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মিচৰৰ ৰজা ফৰৌণে এটা সপোন দেখিছিল। ৭ টা মোটা গৰু আৰু তাৰ পিছত ৭ টা কুৎসিত গৰু ওলাই আহিল। ৭টা কুৎসিত গৰুৱে ৭টা মোটা গৰু খাই পেলালে। বৰ অদ্ভুত সপোন আছিল।</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as" altLang="ko-KR" sz="2400">
                <a:solidFill>
                  <a:schemeClr val="tx1">
                    <a:lumMod val="65000"/>
                    <a:lumOff val="35000"/>
                  </a:schemeClr>
                </a:solidFill>
              </a:rPr>
              <a:t>ৰাজপ্ৰসাদত তেওঁৰ সপোনৰ ব্যাখ্যা কোনেও কৰিব পৰা নাছিল। যোচেফৰ সহায়ত প্ৰধান পানপাত্ৰই তেওঁক ৰজাৰ লগত চিনাকি কৰাই দিলে।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ঈশ্বৰে যোচেফক জ্ঞান দিলে। গতিকে, তেওঁ সপোনৰ অৰ্থ ব্যাখ্যা কৰি ৰজাক ক’ব পাৰিলে।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ফৰৌণ ইমানেই আপ্লুত হৈছিল যে তেওঁ বন্দী যোচেফক দেশৰ দ্বিতীয় সৰ্বোচ্চ পদত নিযুক্তি দিলে।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যোচেফে মিচৰৰ প্ৰধানমন্ত্ৰী হৈ ঈশ্বৰে দিয়া জ্ঞানেৰে দেশখনৰ ওপৰত ভালদৰে শাসন কৰিছিল।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as" altLang="ko-KR" sz="3600">
                <a:solidFill>
                  <a:schemeClr val="tx1">
                    <a:lumMod val="65000"/>
                    <a:lumOff val="35000"/>
                  </a:schemeClr>
                </a:solidFill>
              </a:rPr>
              <a:t>ঈশ্বৰে যোচেফৰ বাবে আচৰিত পৰিকল্পনা কৰিছিল।</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কিছুমান অসুবিধাৰ সন্মুখীন হ’লে আমিও হতাশ হোৱা উচিত নহয়,</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কিন্তু আমাৰ বাবে ঈশ্বৰৰ আচৰিত পৰিকল্পনা আশা কৰা উচিত আৰু ঈশ্বৰত বিশ্বাস কৰা উচিত..</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s" altLang="ko-KR" sz="3200"/>
              <a:t>ভগৱান নেকি?</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rgbClr val="c00000"/>
                </a:solidFill>
              </a:rPr>
              <a:t>ঈশ্বৰে নিজৰ ইচ্ছামতে কৰে।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নীচ লোকক উচ্চ কৰা হ’ব আৰু উচ্চতৰ লোকক নিম্নগামী কৰা হ’ব।</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000">
                <a:solidFill>
                  <a:schemeClr val="tx1">
                    <a:lumMod val="65000"/>
                    <a:lumOff val="35000"/>
                  </a:schemeClr>
                </a:solidFill>
              </a:rPr>
              <a:t>ঈশ্বৰে মানুহজনক ক’লে,</a:t>
            </a:r>
            <a:r xmlns:a="http://schemas.openxmlformats.org/drawingml/2006/main">
              <a:rPr lang="as" altLang="en-US" sz="2000">
                <a:solidFill>
                  <a:schemeClr val="tx1">
                    <a:lumMod val="65000"/>
                    <a:lumOff val="35000"/>
                  </a:schemeClr>
                </a:solidFill>
              </a:rPr>
              <a:t> </a:t>
            </a:r>
            <a:r xmlns:a="http://schemas.openxmlformats.org/drawingml/2006/main">
              <a:rPr lang="as" altLang="ko-KR" sz="2000">
                <a:solidFill>
                  <a:schemeClr val="tx1">
                    <a:lumMod val="65000"/>
                    <a:lumOff val="35000"/>
                  </a:schemeClr>
                </a:solidFill>
              </a:rPr>
              <a:t>“"তোমালোকে বাৰীৰ যিকোনো গছৰ ফল খাবলৈ স্বাধীন; কিন্তু </a:t>
            </a:r>
            <a:r xmlns:a="http://schemas.openxmlformats.org/drawingml/2006/main">
              <a:rPr lang="as" altLang="ko-KR" sz="2000" u="sng">
                <a:solidFill>
                  <a:schemeClr val="tx1">
                    <a:lumMod val="65000"/>
                    <a:lumOff val="35000"/>
                  </a:schemeClr>
                </a:solidFill>
              </a:rPr>
              <a:t>ভাল-বেয়াৰ জ্ঞানৰ গছৰ ফল খাব নালাগে, কিয়নো যেতিয়া তোমালোকে তাৰ পৰা খাবা তেতিয়া তোমাৰ নিশ্চয় মৃত্যু হ'ব ৷ </a:t>
            </a:r>
            <a:r xmlns:a="http://schemas.openxmlformats.org/drawingml/2006/main">
              <a:rPr lang="as"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ফৰৌণৰ সপোনত কি কি জন্তুৰ আবিৰ্ভাৱ হৈছিল?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চৰাই</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২টা </a:t>
            </a:r>
            <a:r xmlns:a="http://schemas.openxmlformats.org/drawingml/2006/main">
              <a:rPr lang="as" altLang="ko-KR" sz="2800">
                <a:solidFill>
                  <a:schemeClr val="tx1">
                    <a:lumMod val="65000"/>
                    <a:lumOff val="35000"/>
                  </a:schemeClr>
                </a:solidFill>
              </a:rPr>
              <a:t>কুকুৰ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ঘোঁৰা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গৰু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rgbClr val="ff0000"/>
                </a:solidFill>
              </a:rPr>
              <a:t>৪ </a:t>
            </a:r>
            <a:r xmlns:a="http://schemas.openxmlformats.org/drawingml/2006/main">
              <a:rPr lang="as" altLang="ko-KR" sz="2800">
                <a:solidFill>
                  <a:srgbClr val="ff0000"/>
                </a:solidFill>
              </a:rPr>
              <a:t>গৰু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as" altLang="ko-KR" sz="3600"/>
              <a:t>তেতিয়া ফৰৌণে যোচেফক ক’লে।</a:t>
            </a:r>
            <a:endParaRPr xmlns:a="http://schemas.openxmlformats.org/drawingml/2006/main" lang="en-US" altLang="ko-KR" sz="3600"/>
          </a:p>
          <a:p>
            <a:pPr xmlns:a="http://schemas.openxmlformats.org/drawingml/2006/main" lvl="0">
              <a:defRPr/>
            </a:pPr>
            <a:r xmlns:a="http://schemas.openxmlformats.org/drawingml/2006/main">
              <a:rPr lang="as" altLang="ko-KR" sz="3600"/>
              <a:t>“মই তোমালোকক সমগ্ৰ মিচৰ দেশৰ দায়িত্ব দিছো।”</a:t>
            </a:r>
            <a:endParaRPr xmlns:a="http://schemas.openxmlformats.org/drawingml/2006/main" lang="en-US" altLang="ko-KR" sz="3600"/>
          </a:p>
          <a:p>
            <a:pPr xmlns:a="http://schemas.openxmlformats.org/drawingml/2006/main" lvl="0">
              <a:defRPr/>
            </a:pPr>
            <a:r xmlns:a="http://schemas.openxmlformats.org/drawingml/2006/main">
              <a:rPr lang="as"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৪১:</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৪১</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as" altLang="ko-KR" b="1">
                <a:solidFill>
                  <a:schemeClr val="tx1">
                    <a:lumMod val="50000"/>
                    <a:lumOff val="50000"/>
                  </a:schemeClr>
                </a:solidFill>
              </a:rPr>
              <a:t>নহয়.</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১৪</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as" altLang="ko-KR" sz="4400"/>
              <a:t>যোচেফে আকৌ নিজৰ ভাইসকলক লগ পালে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bg1">
                    <a:lumMod val="50000"/>
                  </a:schemeClr>
                </a:solidFill>
              </a:rPr>
              <a:t>যদিও যোচেফে নিজৰ ভাইসকলক চিনি পাইছিল, তথাপিও তেওঁলোকে তেওঁক চিনি নাপালে।</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৪২:</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৮</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ফৰৌণে যোচেফক মিচৰৰ প্ৰধানমন্ত্ৰী হিচাপে নিযুক্তি দিলে। যোচেফে ৭ বছৰৰ ভয়াৱহ দুৰ্ভিক্ষক বুদ্ধিমানৰূপে নিয়ন্ত্ৰণ কৰিছিল।</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as" altLang="ko-KR" sz="2600">
                <a:solidFill>
                  <a:schemeClr val="tx1">
                    <a:lumMod val="65000"/>
                    <a:lumOff val="35000"/>
                  </a:schemeClr>
                </a:solidFill>
              </a:rPr>
              <a:t>কিন্তু আকালৰ বাবে কনানত শস্য নাছিল। খাবলৈ শস্য ল’বলৈ মিচৰলৈ নামিবলগীয়া হৈছিল। যোচেফৰ ভায়েকসকলেও খাদ্য কিনিবলৈ মিচৰলৈ গ’ল।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যদিও যোচেফে নিজৰ ভাইসকলক চিনি পাইছিল, তথাপিও তেওঁলোকে তেওঁক চিনি নাপালে।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যোচেফে তেওঁলোকক ক’লে যে তেওঁ কোন। তাৰ ফালে চাই সিহঁতে চক খাইছিল আৰু ভয় অনুভৱ কৰিছিল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as" altLang="ko-KR" sz="2600">
                <a:solidFill>
                  <a:schemeClr val="tx1">
                    <a:lumMod val="65000"/>
                    <a:lumOff val="35000"/>
                  </a:schemeClr>
                </a:solidFill>
              </a:rPr>
              <a:t>ঈশ্বৰে তেওঁক কিয় মিচৰলৈ পঠিয়াইছিল, যোচেফে চিনি পাইছিল। তেওঁ নিজৰ ভাইসকলক ক্ষমা কৰি নিজৰ সকলো পৰিয়ালক মিচৰলৈ লৈ গ’ল আৰু তেওঁলোকৰ নিৰাপদে যত্ন ল’লে।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as" altLang="ko-KR" sz="3600">
                <a:solidFill>
                  <a:schemeClr val="tx1">
                    <a:lumMod val="65000"/>
                    <a:lumOff val="35000"/>
                  </a:schemeClr>
                </a:solidFill>
              </a:rPr>
              <a:t>যোচেফে তেওঁৰ লগত বেয়া ব্যৱহাৰ কৰা আৰু ঈশ্বৰৰ ইচ্ছা অনুসাৰে প্ৰেম কৰা ভাইসকলক ক্ষমা কৰিলে।</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আমি আমাৰ পৰিয়াল আৰু বন্ধু-বান্ধৱীক ক্ষমা কৰি ভাল পাব লাগিব।</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কিন্তু, সাপৰ বেশত চয়তানে হৱাক প্ৰলোভিত কৰিছিল।</a:t>
            </a:r>
          </a:p>
          <a:p>
            <a:r xmlns:a="http://schemas.openxmlformats.org/drawingml/2006/main">
              <a:rPr lang="as" altLang="ko-KR" sz="2800">
                <a:solidFill>
                  <a:schemeClr val="tx1">
                    <a:lumMod val="65000"/>
                    <a:lumOff val="35000"/>
                  </a:schemeClr>
                </a:solidFill>
              </a:rPr>
              <a:t>অৱশেষত হৱাই সেই ফলটো খালে।</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s" altLang="ko-KR" sz="3200"/>
              <a:t>ভগৱান নেকি?</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rgbClr val="c00000"/>
                </a:solidFill>
              </a:rPr>
              <a:t>ঈশ্বৰ..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আমাক ক্ষমা কৰে আৰু আমাক ভাল পায়।</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যোচেফ কোন দেশৰ প্ৰধানমন্ত্ৰী হৈ পৰিল?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মিচৰ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ইজৰাইল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পাৰস্য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বেবিলন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rgbClr val="ff0000"/>
                </a:solidFill>
              </a:rPr>
              <a:t>১ </a:t>
            </a:r>
            <a:r xmlns:a="http://schemas.openxmlformats.org/drawingml/2006/main">
              <a:rPr lang="as" altLang="ko-KR" sz="2800">
                <a:solidFill>
                  <a:srgbClr val="ff0000"/>
                </a:solidFill>
              </a:rPr>
              <a:t>মিচৰ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bg1">
                    <a:lumMod val="50000"/>
                  </a:schemeClr>
                </a:solidFill>
              </a:rPr>
              <a:t>যদিও যোচেফে নিজৰ ভাইসকলক চিনি পাইছিল, তথাপিও তেওঁলোকে তেওঁক চিনি নাপালে।</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৪২:</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৮</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as" altLang="ko-KR" b="1">
                <a:solidFill>
                  <a:schemeClr val="tx1">
                    <a:lumMod val="50000"/>
                    <a:lumOff val="50000"/>
                  </a:schemeClr>
                </a:solidFill>
              </a:rPr>
              <a:t>নং ১৫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as" altLang="ko-KR" sz="4400"/>
              <a:t>পানীৰ পৰা ৰক্ষা পোৱা এজন শিশু</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শিশুটি ডাঙৰ হোৱাত তাই ফৰৌণৰ জীয়েকৰ ওচৰলৈ লৈ গ’ল আৰু তেওঁ তাইৰ ল’ৰা হ’ল। তাই তেওঁৰ নাম মোচি ৰাখিলে আৰু ক’লে, “মই তেওঁক পানীৰ পৰা উলিয়াই আনিলোঁ।”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যাত্ৰাপুস্তক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২:১০</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মিচৰৰ ৰজা ফৰৌণে সকলো ইস্ৰায়েলী নৱজাত ল’ৰাক নীল নদীত পেলাই দিবলৈ আৰু তেওঁলোকক হত্যা কৰিবলৈ দিবলৈ আদেশ দিলে।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মোচিৰ মাতৃ যোখবেদে নিজৰ পুত্ৰক নীল নদীত লৈ যাবলৈ দিয়াৰ বাহিৰে আন উপায় নাছিল।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সেই সময়ত ইজিপ্তৰ ৰাজকুমাৰীয়ে নদীত গা ধুই থকাৰ সময়ত সংঘটিতভাৱে কেঁচুৱাটোক দেখা পাইছিল। তাইৰ মনত আছিল ল’ৰাটোক ডাঙৰ কৰিবলৈ।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তেওঁৰ ভনীয়েকে দেখিলে যে ৰাজকুমাৰীয়ে কেঁচুৱা ল’ৰাটোক ঝুৰিটোৰ পৰা উলিয়াই আনিছে। তাইৰ বাবে কেঁচুৱা ল’ৰাটোক স্তনপান কৰাবলৈ তাই তাৰ প্ৰকৃত মাক জোচেবেদক চিনাকি কৰাই দিলে।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শিশুটি ডাঙৰ হ’লেই তেওঁক পুনৰ ৰাজকুমাৰীৰ ওচৰলৈ লৈ যোৱা হ’ল তাইৰ পুত্ৰ হ’বলৈ। তাই তেওঁৰ নাম মোচি ৰাখিলে, “মই তেওঁক পানীৰ পৰা উলিয়াই আনিলোঁ। মোচি মিচৰত বাঢ়িছিল</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ৰাজপ্ৰসাদ।</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আৰু হৱাই আদমক আন এটা দিলে।</a:t>
            </a:r>
          </a:p>
          <a:p>
            <a:r xmlns:a="http://schemas.openxmlformats.org/drawingml/2006/main">
              <a:rPr lang="as" altLang="ko-KR" sz="2800">
                <a:solidFill>
                  <a:schemeClr val="tx1">
                    <a:lumMod val="65000"/>
                    <a:lumOff val="35000"/>
                  </a:schemeClr>
                </a:solidFill>
              </a:rPr>
              <a:t>আদমেও খাইছিল।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as" altLang="ko-KR" sz="3600">
                <a:solidFill>
                  <a:schemeClr val="tx1">
                    <a:lumMod val="65000"/>
                    <a:lumOff val="35000"/>
                  </a:schemeClr>
                </a:solidFill>
              </a:rPr>
              <a:t>ঈশ্বৰে মোচিক উদ্ধাৰ কৰিলে।</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ঈশ্বৰে তেওঁৰ আচৰিত জ্ঞান আৰু শক্তি (providence) দ্বাৰা আমাক পৰিত্ৰাণ কৰিলে।</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বিশ্বাস কৰোঁ যে ঈশ্বৰৰ পৰিকল্পনাবোৰ মোৰ সদায়তকৈ ডাঙৰ আৰু নিখুঁত।</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s" altLang="ko-KR" sz="3200"/>
              <a:t>ঈশ্বৰ কোন?</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rgbClr val="c00000"/>
                </a:solidFill>
              </a:rPr>
              <a:t>ঈশ্বৰ..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as" altLang="ko-KR" sz="3600">
                <a:solidFill>
                  <a:schemeClr val="tx1">
                    <a:lumMod val="65000"/>
                    <a:lumOff val="35000"/>
                  </a:schemeClr>
                </a:solidFill>
              </a:rPr>
              <a:t>তেওঁ হৈছে সৰ্বশক্তিমান ঈশ্বৰ যিয়ে যিকোনো বাধাৰ মাজতো নিজৰ ইচ্ছা পূৰণ কৰে।</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পানীত কঢ়িয়াই নিয়া শিশুটিৰ কি হ’ল?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তেওঁক ডুবাই মাছে খাই পেলালে।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চৰাইয়ে উদ্ধাৰ কৰিলে শিশুটিক।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ঈশ্বৰে শিশুটিক আকাশৰ পৰা উদ্ধাৰ কৰিলে।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মিচৰৰ ৰাজকুমাৰীয়ে তেওঁক দেখি উদ্ধাৰ কৰিলে।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rgbClr val="ff0000"/>
                </a:solidFill>
              </a:rPr>
              <a:t>৪ </a:t>
            </a:r>
            <a:r xmlns:a="http://schemas.openxmlformats.org/drawingml/2006/main">
              <a:rPr lang="as" altLang="ko-KR" sz="2800">
                <a:solidFill>
                  <a:srgbClr val="ff0000"/>
                </a:solidFill>
              </a:rPr>
              <a:t>মিচৰৰ ৰাজকুমাৰীয়ে তেওঁক দেখি উদ্ধাৰ কৰিলে।</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শিশুটি ডাঙৰ হোৱাত তাই ফৰৌণৰ জীয়েকৰ ওচৰলৈ লৈ গ’ল আৰু তেওঁ তাইৰ ল’ৰা হ’ল। তাই তেওঁৰ নাম মোচি ৰাখিলে আৰু ক’লে, “মই তেওঁক পানীৰ পৰা উলিয়াই আনিলোঁ।”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যাত্ৰাপুস্তক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২:১০</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400">
                <a:solidFill>
                  <a:schemeClr val="tx1">
                    <a:lumMod val="65000"/>
                    <a:lumOff val="35000"/>
                  </a:schemeClr>
                </a:solidFill>
              </a:rPr>
              <a:t>ঈশ্বৰে তেওঁলোকক এদনৰ পৰা খেদি পঠিয়ালে কাৰণ তেওঁলোকে ঈশ্বৰৰ কথা নুশুনিলে।</a:t>
            </a:r>
          </a:p>
          <a:p>
            <a:r xmlns:a="http://schemas.openxmlformats.org/drawingml/2006/main">
              <a:rPr lang="as" altLang="ko-KR" sz="2400">
                <a:solidFill>
                  <a:schemeClr val="tx1">
                    <a:lumMod val="65000"/>
                    <a:lumOff val="35000"/>
                  </a:schemeClr>
                </a:solidFill>
              </a:rPr>
              <a:t>সেই সময়ৰ পৰাই পাপ জগতলৈ আহিল।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t>আজিৰ </a:t>
            </a:r>
            <a:r xmlns:a="http://schemas.openxmlformats.org/drawingml/2006/main">
              <a:rPr lang="as" altLang="ko-KR" sz="2800" b="1"/>
              <a:t>পাঠ</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solidFill>
                  <a:schemeClr val="tx1">
                    <a:lumMod val="65000"/>
                    <a:lumOff val="35000"/>
                  </a:schemeClr>
                </a:solidFill>
              </a:rPr>
              <a:t>আদম আৰু হৱাই ঈশ্বৰৰ আজ্ঞা পালন নকৰাৰ বাবেই জগতলৈ পাপ আহিছিল।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s" altLang="ko-KR" sz="3200">
                <a:solidFill>
                  <a:schemeClr val="tx1">
                    <a:lumMod val="65000"/>
                    <a:lumOff val="35000"/>
                  </a:schemeClr>
                </a:solidFill>
              </a:rPr>
              <a:t>মই ঈশ্বৰৰ বাক্য পালন কৰোঁনে?</a:t>
            </a:r>
          </a:p>
          <a:p>
            <a:pPr xmlns:a="http://schemas.openxmlformats.org/drawingml/2006/main" algn="ctr"/>
            <a:r xmlns:a="http://schemas.openxmlformats.org/drawingml/2006/main">
              <a:rPr lang="as" altLang="ko-KR" sz="3200">
                <a:solidFill>
                  <a:schemeClr val="tx1">
                    <a:lumMod val="65000"/>
                    <a:lumOff val="35000"/>
                  </a:schemeClr>
                </a:solidFill>
              </a:rPr>
              <a:t>যদি মই ঈশ্বৰত বিশ্বাস কৰোঁ তেন্তে ঈশ্বৰৰ বাক্য পালন কৰিব লাগিব।</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t>ভগৱান নেকি?</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rgbClr val="C00000"/>
                </a:solidFill>
              </a:rPr>
              <a:t>ঈশ্বৰ..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অবাধ্যতাক অপছন্দ কৰে।</a:t>
            </a:r>
          </a:p>
          <a:p>
            <a:r xmlns:a="http://schemas.openxmlformats.org/drawingml/2006/main">
              <a:rPr lang="as" altLang="ko-KR" sz="3600">
                <a:solidFill>
                  <a:schemeClr val="tx1">
                    <a:lumMod val="65000"/>
                    <a:lumOff val="35000"/>
                  </a:schemeClr>
                </a:solidFill>
              </a:rPr>
              <a:t>তেওঁৰ বাক্য পালন কৰা মানুহজনক আশীৰ্ব্বাদ কৰে।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s" altLang="ko-KR" sz="4000"/>
              <a:t>আজিৰ...</a:t>
            </a:r>
            <a:r xmlns:a="http://schemas.openxmlformats.org/drawingml/2006/main">
              <a:rPr lang="as" altLang="en-US" sz="4000"/>
              <a:t> </a:t>
            </a:r>
            <a:r xmlns:a="http://schemas.openxmlformats.org/drawingml/2006/main">
              <a:rPr lang="as" altLang="ko-KR" sz="4000"/>
              <a:t>শব্দ</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as" altLang="ko-KR" sz="3600">
                <a:solidFill>
                  <a:schemeClr val="tx1">
                    <a:lumMod val="65000"/>
                    <a:lumOff val="35000"/>
                  </a:schemeClr>
                </a:solidFill>
              </a:rPr>
              <a:t>আদিতে ঈশ্বৰে সৃষ্টি কৰিছিল</a:t>
            </a:r>
          </a:p>
          <a:p>
            <a:r xmlns:a="http://schemas.openxmlformats.org/drawingml/2006/main">
              <a:rPr lang="as" altLang="ko-KR" sz="3600">
                <a:solidFill>
                  <a:schemeClr val="tx1">
                    <a:lumMod val="65000"/>
                    <a:lumOff val="35000"/>
                  </a:schemeClr>
                </a:solidFill>
              </a:rPr>
              <a:t>আকাশ আৰু পৃথিৱী।</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as" altLang="ko-KR" sz="2800">
                <a:solidFill>
                  <a:schemeClr val="tx1">
                    <a:lumMod val="65000"/>
                    <a:lumOff val="35000"/>
                  </a:schemeClr>
                </a:solidFill>
              </a:rPr>
              <a:t>আদিপুস্তক ১:১</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ko-KR" sz="3200">
                <a:solidFill>
                  <a:schemeClr val="tx1">
                    <a:lumMod val="65000"/>
                    <a:lumOff val="35000"/>
                  </a:schemeClr>
                </a:solidFill>
              </a:rPr>
              <a:t>ঈশ্বৰে মানৱজাতিক নাখাবলৈ কি কৈছিল?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ফল</a:t>
            </a:r>
            <a:r xmlns:a="http://schemas.openxmlformats.org/drawingml/2006/main">
              <a:rPr lang="as"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মাংস</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শাক-পাচলি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dk1"/>
                </a:solidFill>
              </a:rPr>
              <a:t>৪ </a:t>
            </a:r>
            <a:r xmlns:a="http://schemas.openxmlformats.org/drawingml/2006/main">
              <a:rPr lang="as" altLang="ko-KR" sz="2800">
                <a:solidFill>
                  <a:schemeClr val="dk1"/>
                </a:solidFill>
              </a:rPr>
              <a:t>ভাল বেয়াৰ জ্ঞানৰ ফল</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rgbClr val="FF0000"/>
                </a:solidFill>
              </a:rPr>
              <a:t>৪ </a:t>
            </a:r>
            <a:r xmlns:a="http://schemas.openxmlformats.org/drawingml/2006/main">
              <a:rPr lang="as" altLang="ko-KR" sz="2800">
                <a:solidFill>
                  <a:srgbClr val="FF0000"/>
                </a:solidFill>
              </a:rPr>
              <a:t>ভাল বেয়াৰ জ্ঞানৰ ফল</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ঈশ্বৰে মানুহক নিজৰ প্ৰতিমূৰ্তিত সৃষ্টি কৰিলে, ঈশ্বৰৰ প্ৰতিমূৰ্তিত সৃষ্টি কৰিলে;</a:t>
            </a:r>
          </a:p>
          <a:p>
            <a:r xmlns:a="http://schemas.openxmlformats.org/drawingml/2006/main">
              <a:rPr lang="as" altLang="ko-KR" sz="3600">
                <a:solidFill>
                  <a:schemeClr val="tx1">
                    <a:lumMod val="65000"/>
                    <a:lumOff val="35000"/>
                  </a:schemeClr>
                </a:solidFill>
              </a:rPr>
              <a:t>পুৰুষ আৰু নাৰী তেওঁ সৃষ্টি কৰিলে।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আদিপুস্তক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১:২৭</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b="1">
                <a:solidFill>
                  <a:schemeClr val="tx1">
                    <a:lumMod val="50000"/>
                    <a:lumOff val="50000"/>
                  </a:schemeClr>
                </a:solidFill>
              </a:rPr>
              <a:t>নং ৩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t>নোহে হাই মাউণ্টেনত এখন ডাঙৰ জাহাজ (এখন জাহাজ) নিৰ্মাণ কৰিছিল</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t>আজিৰ...</a:t>
            </a:r>
            <a:r xmlns:a="http://schemas.openxmlformats.org/drawingml/2006/main">
              <a:rPr lang="as" altLang="en-US" sz="4000"/>
              <a:t> </a:t>
            </a:r>
            <a:r xmlns:a="http://schemas.openxmlformats.org/drawingml/2006/main">
              <a:rPr lang="as" altLang="ko-KR" sz="4000"/>
              <a:t>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তেতিয়া যিহোৱাই নোহক ক’লে, “আপুনি আৰু আপোনাৰ গোটেই পৰিয়ালটো জাহাজত সোমাই যাওক, কিয়নো মই তোমাক এই প্ৰজন্মত ধাৰ্মিক বুলি পাইছো।”</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(আদিপুস্তক ৭:১)</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ko-KR" sz="2800">
                <a:solidFill>
                  <a:schemeClr val="tx1">
                    <a:lumMod val="65000"/>
                    <a:lumOff val="35000"/>
                  </a:schemeClr>
                </a:solidFill>
              </a:rPr>
              <a:t>ঈশ্বৰে দেখিলে যে পৃথিৱীৰ সকলো লোকে নিজৰ পথ বিনষ্ট কৰিলে। ঈশ্বৰে নোহক ক’লে, “মই মানুহ আৰু পৃথিৱী উভয়কে ধ্বংস কৰিম . পাহাৰৰ ওপৰত এখন ডাঙৰ জাহাজ বনাওক!“</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ঈশ্বৰৰ আজ্ঞা অনুসৰি নোহে পৰ্বতত এখন জাহাজ নিৰ্মাণ কৰিবলৈ আৰম্ভ কৰিলে। মানুহে তেওঁক পাগল বুলি ভাবিছিল।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নোহে ঈশ্বৰৰ আজ্ঞা অনুসৰি প্ৰতিটো প্ৰকাৰৰ জীৱক নোহৰ পৰিয়ালৰ ৮ জন সদস্যৰ সৈতে জাহাজত আহিবলৈ দিলে।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ভগৱানে কোৱাৰ দৰে ৪০ দিন ধৰি পৃথিৱীত বৰষুণ আহি থাকিল।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ko-KR" sz="2800">
                <a:solidFill>
                  <a:schemeClr val="tx1">
                    <a:lumMod val="65000"/>
                    <a:lumOff val="35000"/>
                  </a:schemeClr>
                </a:solidFill>
              </a:rPr>
              <a:t>শেষত পৃথিৱীখন পানীৰে আৱৰি ধৰিলে। পৃথিৱীত চলাচল কৰা প্ৰতিটো জীৱৰ মৃত্যু হ’ল। কেৱল নোহ আৰু তেওঁৰ লগত জাহাজত থকাসকল বাকী আছিল।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solidFill>
                  <a:srgbClr val="FF0000"/>
                </a:solidFill>
              </a:rPr>
              <a:t>আজিৰ পাঠ</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solidFill>
                  <a:schemeClr val="tx1">
                    <a:lumMod val="65000"/>
                    <a:lumOff val="35000"/>
                  </a:schemeClr>
                </a:solidFill>
              </a:rPr>
              <a:t>ডাঙৰ বানপানীৰ পৰা ৰক্ষা পোৱাৰ সুযোগ দিয়া নোহৰ কথা মানুহে নুশুনিলে।</a:t>
            </a:r>
          </a:p>
          <a:p>
            <a:pPr xmlns:a="http://schemas.openxmlformats.org/drawingml/2006/main" algn="ctr"/>
            <a:r xmlns:a="http://schemas.openxmlformats.org/drawingml/2006/main">
              <a:rPr lang="as" altLang="ko-KR" sz="3200">
                <a:solidFill>
                  <a:schemeClr val="tx1">
                    <a:lumMod val="65000"/>
                    <a:lumOff val="35000"/>
                  </a:schemeClr>
                </a:solidFill>
              </a:rPr>
              <a:t>তেওঁলোকে মাথোঁ কৈছিল যে নোহ পাগল</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s" altLang="ko-KR" sz="3200">
                <a:solidFill>
                  <a:schemeClr val="tx1">
                    <a:lumMod val="65000"/>
                    <a:lumOff val="35000"/>
                  </a:schemeClr>
                </a:solidFill>
              </a:rPr>
              <a:t>যেতিয়া আপুনি বন্ধু-বান্ধৱীৰ আগত শুভবাৰ্তা প্ৰদান কৰে, তেতিয়া তেওঁলোকে আপোনাৰ কথা ভালদৰে শুনা নাপাবও পাৰে।</a:t>
            </a:r>
          </a:p>
          <a:p>
            <a:pPr xmlns:a="http://schemas.openxmlformats.org/drawingml/2006/main" algn="ctr"/>
            <a:r xmlns:a="http://schemas.openxmlformats.org/drawingml/2006/main">
              <a:rPr lang="as" altLang="ko-KR" sz="3200">
                <a:solidFill>
                  <a:schemeClr val="tx1">
                    <a:lumMod val="65000"/>
                    <a:lumOff val="35000"/>
                  </a:schemeClr>
                </a:solidFill>
              </a:rPr>
              <a:t>কিন্তু, শেষত তেওঁলোকে জানিবলৈ গৈ আছে যে ঈশ্বৰৰ বাক্য সত্য।</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as" altLang="ko-KR" sz="2800">
                <a:solidFill>
                  <a:schemeClr val="tx1">
                    <a:lumMod val="65000"/>
                    <a:lumOff val="35000"/>
                  </a:schemeClr>
                </a:solidFill>
              </a:rPr>
              <a:t>আৰম্ভণিতে উপৰিভাগৰ ওপৰত আন্ধাৰ আছিল।</a:t>
            </a:r>
          </a:p>
          <a:p>
            <a:r xmlns:a="http://schemas.openxmlformats.org/drawingml/2006/main">
              <a:rPr lang="as" altLang="ko-KR" sz="2800">
                <a:solidFill>
                  <a:schemeClr val="tx1">
                    <a:lumMod val="65000"/>
                    <a:lumOff val="35000"/>
                  </a:schemeClr>
                </a:solidFill>
              </a:rPr>
              <a:t>মানুহ নাছিল, পোহৰ নাছিল। একোৱেই নাছিল।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t>ঈশ্বৰ ?</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rgbClr val="C00000"/>
                </a:solidFill>
              </a:rPr>
              <a:t>ঈশ্বৰ..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ঈশ্বৰে পাপক ঘৃণা কৰে আৰু পাপৰ বিচাৰ কৰে।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s" altLang="ko-KR" sz="4000"/>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ko-KR" sz="3200">
                <a:solidFill>
                  <a:schemeClr val="tx1">
                    <a:lumMod val="65000"/>
                    <a:lumOff val="35000"/>
                  </a:schemeClr>
                </a:solidFill>
              </a:rPr>
              <a:t>ঈশ্বৰে নোহক কি বনাবলৈ কৈছিল?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dk1"/>
                </a:solidFill>
              </a:rPr>
              <a:t>১ এখন </a:t>
            </a:r>
            <a:r xmlns:a="http://schemas.openxmlformats.org/drawingml/2006/main">
              <a:rPr lang="as" altLang="ko-KR" sz="2800">
                <a:solidFill>
                  <a:schemeClr val="dk1"/>
                </a:solidFill>
              </a:rPr>
              <a:t>জাহাজ (এখন জাহাজ)</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এখন গাড়ী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এটা ঘৰ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tx1">
                    <a:lumMod val="65000"/>
                    <a:lumOff val="35000"/>
                  </a:schemeClr>
                </a:solidFill>
              </a:rPr>
              <a:t>৪ এখন </a:t>
            </a:r>
            <a:r xmlns:a="http://schemas.openxmlformats.org/drawingml/2006/main">
              <a:rPr lang="as" altLang="ko-KR" sz="2800">
                <a:solidFill>
                  <a:schemeClr val="tx1">
                    <a:lumMod val="65000"/>
                    <a:lumOff val="35000"/>
                  </a:schemeClr>
                </a:solidFill>
              </a:rPr>
              <a:t>বাইক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rgbClr val="FF0000"/>
                </a:solidFill>
              </a:rPr>
              <a:t>১ এখন </a:t>
            </a:r>
            <a:r xmlns:a="http://schemas.openxmlformats.org/drawingml/2006/main">
              <a:rPr lang="as" altLang="ko-KR" sz="2800">
                <a:solidFill>
                  <a:srgbClr val="FF0000"/>
                </a:solidFill>
              </a:rPr>
              <a:t>জাহাজ (এখন জাহাজ)</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তেতিয়া যিহোৱাই নোহক ক’লে, “আপুনি আৰু আপোনাৰ গোটেই পৰিয়ালটো জাহাজত সোমাই যাওক, কিয়নো মই তোমাক এই প্ৰজন্মত ধাৰ্মিক বুলি পাইছো।”</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আদিপুস্তক ৭:১</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b="1">
                <a:solidFill>
                  <a:schemeClr val="tx1">
                    <a:lumMod val="50000"/>
                    <a:lumOff val="50000"/>
                  </a:schemeClr>
                </a:solidFill>
              </a:rPr>
              <a:t>নং ৪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t>ৰামধেনু আছিল ঈশ্বৰৰ নিয়ম</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600">
                <a:solidFill>
                  <a:srgbClr val="FF0000"/>
                </a:solidFill>
              </a:rPr>
              <a:t>আজিৰ...</a:t>
            </a:r>
            <a:r xmlns:a="http://schemas.openxmlformats.org/drawingml/2006/main">
              <a:rPr lang="as" altLang="ko-KR" sz="4000">
                <a:solidFill>
                  <a:srgbClr val="FF0000"/>
                </a:solidFill>
              </a:rPr>
              <a:t> </a:t>
            </a:r>
            <a:r xmlns:a="http://schemas.openxmlformats.org/drawingml/2006/main">
              <a:rPr lang="as" altLang="ko-KR" sz="3600">
                <a:solidFill>
                  <a:srgbClr val="FF0000"/>
                </a:solidFill>
              </a:rPr>
              <a:t>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যেতিয়াই ডাৱৰত ৰামধেনু আবিৰ্ভাৱ হ’ব, তেতিয়াই মই তাক দেখিম আৰু ঈশ্বৰ আৰু পৃথিৱীৰ সকলো ধৰণৰ জীৱ-জন্তুৰ মাজত হোৱা চিৰন্তন নিয়মক মনত পেলাম।"</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আদিপুস্তক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৯:১৬</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সকলো জীৱ-জন্তু মচি পেলোৱা হ’ল, মাথোঁ নোহ আৰু জাহাজত তেওঁৰ লগত থকাসকল বাকী থাকিল।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৪০ দিন ধৰি পৃথিৱীত বৰষুণ আহি থাকিল।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ko-KR" sz="2800">
                <a:solidFill>
                  <a:schemeClr val="tx1">
                    <a:lumMod val="65000"/>
                    <a:lumOff val="35000"/>
                  </a:schemeClr>
                </a:solidFill>
              </a:rPr>
              <a:t>বৰষুণ বন্ধ হোৱাৰ পাছত নোহে কপৌ এটা পঠিয়াই দিলে।</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as" altLang="ko-KR" sz="2800">
                <a:solidFill>
                  <a:schemeClr val="tx1">
                    <a:lumMod val="65000"/>
                    <a:lumOff val="35000"/>
                  </a:schemeClr>
                </a:solidFill>
              </a:rPr>
              <a:t>কপৌটোৱে ঠোঁটত সতেজ জলপানৰ পাত লৈ তেওঁৰ ওচৰলৈ উভতি আহিল। নোহে জানিছিল, “পৃথিৱীৰ পৰা পানী পিছলি গ’ল!”</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নোহে নিজৰ পৰিয়ালৰ সৈতে ওলাই আহিল, আৰু ঈশ্বৰক উপাসনা কৰিলে। “আমাক নতুন পৃথিৱী দিয়াৰ বাবে ঈশ্বৰক ধন্যবাদ।”</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ko-KR" sz="2800">
                <a:solidFill>
                  <a:schemeClr val="tx1">
                    <a:lumMod val="65000"/>
                    <a:lumOff val="35000"/>
                  </a:schemeClr>
                </a:solidFill>
              </a:rPr>
              <a:t>ঈশ্বৰে তেওঁক নিয়ম আৰু আশীৰ্বাদৰ চিন হিচাপে এটা ৰামধেনু দেখুৱালে। “নতুন পৃথিৱীত সুখেৰে জীয়াই থাকক!”</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as" altLang="ko-KR" sz="2800">
                <a:solidFill>
                  <a:schemeClr val="tx1">
                    <a:lumMod val="65000"/>
                    <a:lumOff val="35000"/>
                  </a:schemeClr>
                </a:solidFill>
              </a:rPr>
              <a:t>ঈশ্বৰে কৈছিল, “পোহৰ হওক,”</a:t>
            </a:r>
          </a:p>
          <a:p>
            <a:r xmlns:a="http://schemas.openxmlformats.org/drawingml/2006/main">
              <a:rPr lang="as" altLang="ko-KR" sz="2800">
                <a:solidFill>
                  <a:schemeClr val="tx1">
                    <a:lumMod val="65000"/>
                    <a:lumOff val="35000"/>
                  </a:schemeClr>
                </a:solidFill>
              </a:rPr>
              <a:t>আৰু পোহৰ হ’ল।</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solidFill>
                  <a:srgbClr val="FF0000"/>
                </a:solidFill>
              </a:rPr>
              <a:t>আজিৰ পাঠ</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solidFill>
                  <a:schemeClr val="tx1">
                    <a:lumMod val="65000"/>
                    <a:lumOff val="35000"/>
                  </a:schemeClr>
                </a:solidFill>
              </a:rPr>
              <a:t>ঈশ্বৰে নোহ আৰু তেওঁৰ পৰিয়ালক ৰক্ষা কৰিছে।</a:t>
            </a:r>
          </a:p>
          <a:p>
            <a:pPr xmlns:a="http://schemas.openxmlformats.org/drawingml/2006/main" algn="ctr"/>
            <a:r xmlns:a="http://schemas.openxmlformats.org/drawingml/2006/main">
              <a:rPr lang="as" altLang="ko-KR" sz="3200">
                <a:solidFill>
                  <a:schemeClr val="tx1">
                    <a:lumMod val="65000"/>
                    <a:lumOff val="35000"/>
                  </a:schemeClr>
                </a:solidFill>
              </a:rPr>
              <a:t>ঈশ্বৰে প্ৰতিজ্ঞা কৰিছিল যে তেওঁ তেওঁলোকক আশীৰ্ব্বাদ কৰিব আৰু তেওঁলোকৰ দ্বাৰা এখন নতুন জগত গঢ়ি তুলিব।</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s" altLang="ko-KR" sz="3200">
                <a:solidFill>
                  <a:schemeClr val="tx1">
                    <a:lumMod val="65000"/>
                    <a:lumOff val="35000"/>
                  </a:schemeClr>
                </a:solidFill>
              </a:rPr>
              <a:t>ঈশ্বৰেও যীচুৰ দ্বাৰাই আমাক পৰিত্ৰাণ কৰিছে।</a:t>
            </a:r>
          </a:p>
          <a:p>
            <a:pPr xmlns:a="http://schemas.openxmlformats.org/drawingml/2006/main" algn="ctr"/>
            <a:r xmlns:a="http://schemas.openxmlformats.org/drawingml/2006/main">
              <a:rPr lang="as" altLang="ko-KR" sz="3200">
                <a:solidFill>
                  <a:schemeClr val="tx1">
                    <a:lumMod val="65000"/>
                    <a:lumOff val="35000"/>
                  </a:schemeClr>
                </a:solidFill>
              </a:rPr>
              <a:t>আমি বিশ্বাস কৰিব লাগিব যে ঈশ্বৰে আমাৰ যোগেদি তেওঁৰ নতুন জগতখন গঢ়ি তুলিব।</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t>যিহোৱা ঈশ্বৰ?</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rgbClr val="C00000"/>
                </a:solidFill>
              </a:rPr>
              <a:t>যাহোৱা ঈশ্বৰ..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যিহোৱা ঈশ্বৰ আমাৰ পিতৃ যিয়ে তেওঁৰ প্ৰিয় সন্তানসকলক প্ৰচুৰ পৰিমাণে পৰিত্ৰাণ আৰু আশীৰ্বাদ দিয়ে যেতিয়া আমি তেওঁক বিশ্বাস কৰোঁ।</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s" altLang="ko-KR" sz="4000"/>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ko-KR" sz="3200">
                <a:solidFill>
                  <a:schemeClr val="tx1">
                    <a:lumMod val="65000"/>
                    <a:lumOff val="35000"/>
                  </a:schemeClr>
                </a:solidFill>
              </a:rPr>
              <a:t>পৃথিৱী শুকান হোৱা দেখি নোহে কি পঠিয়াইছিল?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ঈগল</a:t>
            </a:r>
            <a:r xmlns:a="http://schemas.openxmlformats.org/drawingml/2006/main">
              <a:rPr lang="as"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চৰাই</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dk1"/>
                </a:solidFill>
              </a:rPr>
              <a:t>৩ </a:t>
            </a:r>
            <a:r xmlns:a="http://schemas.openxmlformats.org/drawingml/2006/main">
              <a:rPr lang="as" altLang="ko-KR" sz="2800">
                <a:solidFill>
                  <a:schemeClr val="dk1"/>
                </a:solidFill>
              </a:rPr>
              <a:t>কপৌ</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হাঁহ</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rgbClr val="FF0000"/>
                </a:solidFill>
              </a:rPr>
              <a:t>৩ </a:t>
            </a:r>
            <a:r xmlns:a="http://schemas.openxmlformats.org/drawingml/2006/main">
              <a:rPr lang="as" altLang="ko-KR" sz="2800">
                <a:solidFill>
                  <a:srgbClr val="FF0000"/>
                </a:solidFill>
              </a:rPr>
              <a:t>কপৌ</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600"/>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যেতিয়াই ডাৱৰত ৰামধেনু আবিৰ্ভাৱ হ’ব, তেতিয়াই মই তাক দেখিম আৰু ঈশ্বৰ আৰু পৃথিৱীৰ সকলো ধৰণৰ জীৱ-জন্তুৰ মাজত হোৱা চিৰন্তন নিয়মক মনত পেলাম।"</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আদিপুস্তক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৯:১৬</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b="1">
                <a:solidFill>
                  <a:schemeClr val="tx1">
                    <a:lumMod val="50000"/>
                    <a:lumOff val="50000"/>
                  </a:schemeClr>
                </a:solidFill>
              </a:rPr>
              <a:t>নং ৫</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দ্য...</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শব্দ</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ৰ</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ঈশ্বৰ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600"/>
              <a:t>নিৰ্মাণ কৰা মানুহ</a:t>
            </a:r>
          </a:p>
          <a:p>
            <a:pPr xmlns:a="http://schemas.openxmlformats.org/drawingml/2006/main" algn="ctr"/>
            <a:r xmlns:a="http://schemas.openxmlformats.org/drawingml/2006/main">
              <a:rPr lang="as" altLang="ko-KR" sz="3600"/>
              <a:t>বাবেলৰ টাৱাৰ</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সেইবাবেই ইয়াক বাবেল বুলি কোৱা হৈছিল --কাৰণ তাত যিহোৱাই বিভ্ৰান্ত কৰিছিল</a:t>
            </a:r>
          </a:p>
          <a:p>
            <a:r xmlns:a="http://schemas.openxmlformats.org/drawingml/2006/main">
              <a:rPr lang="as" altLang="ko-KR" sz="3600">
                <a:solidFill>
                  <a:schemeClr val="tx1">
                    <a:lumMod val="65000"/>
                    <a:lumOff val="35000"/>
                  </a:schemeClr>
                </a:solidFill>
              </a:rPr>
              <a:t>সমগ্ৰ বিশ্বৰ ভাষা। তাৰ পৰা যিহোৱাই তেওঁলোকক সিঁচৰতি কৰিলে</a:t>
            </a:r>
          </a:p>
          <a:p>
            <a:r xmlns:a="http://schemas.openxmlformats.org/drawingml/2006/main">
              <a:rPr lang="as" altLang="ko-KR" sz="3600">
                <a:solidFill>
                  <a:schemeClr val="tx1">
                    <a:lumMod val="65000"/>
                    <a:lumOff val="35000"/>
                  </a:schemeClr>
                </a:solidFill>
              </a:rPr>
              <a:t>সমগ্ৰ পৃথিৱীৰ ওপৰত।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s" altLang="ko-KR" sz="2800">
                <a:solidFill>
                  <a:schemeClr val="tx1">
                    <a:lumMod val="65000"/>
                    <a:lumOff val="35000"/>
                  </a:schemeClr>
                </a:solidFill>
              </a:rPr>
              <a:t>আদিপুস্তক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১১:৯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মানুহে ঈশ্বৰতকৈও ডাঙৰ আৰু বিখ্যাত হ’ব বিচাৰিছিল। গতিকে, তেওঁলোকে এটা ওখ টাৱাৰ নিৰ্মাণ কৰিবলৈ আৰম্ভ কৰিলে।</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এইদৰে তেওঁলোকে টাৱাৰটো সম্পূৰ্ণৰূপে নিৰ্মাণ কৰি আছিল।</a:t>
            </a:r>
          </a:p>
          <a:p>
            <a:r xmlns:a="http://schemas.openxmlformats.org/drawingml/2006/main">
              <a:rPr lang="as" altLang="ko-KR" sz="2800">
                <a:solidFill>
                  <a:schemeClr val="tx1">
                    <a:lumMod val="65000"/>
                    <a:lumOff val="35000"/>
                  </a:schemeClr>
                </a:solidFill>
              </a:rPr>
              <a:t>“আহক আমি নিজকে পৃথিৱীৰ আগত দেখুৱাওঁ। আমি বৰ ডাঙৰ!”</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2800">
                <a:solidFill>
                  <a:schemeClr val="tx1">
                    <a:lumMod val="65000"/>
                    <a:lumOff val="35000"/>
                  </a:schemeClr>
                </a:solidFill>
              </a:rPr>
              <a:t>অৱশ্যে ভগৱানে তেওঁলোকৰ অহংকাৰ দেখি তেওঁলোকৰ ভাষা বিভ্ৰান্ত কৰিলে যাতে তেওঁলোকে ইজনে সিজনক বুজি নাপায়।</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ko-KR" sz="2800">
                <a:solidFill>
                  <a:schemeClr val="tx1">
                    <a:lumMod val="65000"/>
                    <a:lumOff val="35000"/>
                  </a:schemeClr>
                </a:solidFill>
              </a:rPr>
              <a:t>কাৰণ তেওঁলোকে ইজনে সিজনক বুজিব পৰা নাছিল, একেলগে কাম কৰিব পৰা নাছিল। অৱশেষত তেওঁলোক পৃথিৱীৰ ওপৰত সিঁচৰতি হৈ পৰিল। এতিয়ালৈকে পৃথিৱীৰ ভাষাবোৰ ইটোৱে সিটোৰ পৰা পৃথক।</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as" altLang="ko-KR" sz="2800">
                <a:solidFill>
                  <a:schemeClr val="tx1">
                    <a:lumMod val="65000"/>
                    <a:lumOff val="35000"/>
                  </a:schemeClr>
                </a:solidFill>
              </a:rPr>
              <a:t>প্ৰথম দিনাই ঈশ্বৰে পোহৰক আন্ধাৰৰ পৰা পৃথক কৰিলে। ছয় দিনৰ বাবে তেওঁ গোটেই পৃথিৱীখন সৃষ্টি কৰিলে।</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s" altLang="ko-KR" sz="4000" b="1">
                <a:solidFill>
                  <a:srgbClr val="FF0000"/>
                </a:solidFill>
              </a:rPr>
              <a:t>১</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s" altLang="ko-KR" sz="4000" b="1">
                <a:solidFill>
                  <a:srgbClr val="FF0000"/>
                </a:solidFill>
              </a:rPr>
              <a:t>২</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s" altLang="ko-KR" sz="4000" b="1">
                <a:solidFill>
                  <a:srgbClr val="FF0000"/>
                </a:solidFill>
              </a:rPr>
              <a:t>৩</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s" altLang="ko-KR" sz="4000" b="1">
                <a:solidFill>
                  <a:srgbClr val="FF0000"/>
                </a:solidFill>
              </a:rPr>
              <a:t>৪</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s" altLang="ko-KR" sz="4000" b="1">
                <a:solidFill>
                  <a:srgbClr val="FF0000"/>
                </a:solidFill>
              </a:rPr>
              <a:t>৫</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as" altLang="ko-KR" sz="4000" b="1">
                <a:solidFill>
                  <a:srgbClr val="FF0000"/>
                </a:solidFill>
              </a:rPr>
              <a:t>৬</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s" altLang="ko-KR" sz="4000"/>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s" altLang="ko-KR" sz="3600">
                <a:solidFill>
                  <a:schemeClr val="tx1">
                    <a:lumMod val="65000"/>
                    <a:lumOff val="35000"/>
                  </a:schemeClr>
                </a:solidFill>
              </a:rPr>
              <a:t>মানুহে ঈশ্বৰতকৈ ডাঙৰ আৰু উচ্চ হ’ব বিচাৰে।</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এই মনটোক “অহংকাৰ” বুলি কোৱা হয়।</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ঈশ্বৰে ‘অহংকাৰ’ক ঘৃণা কৰে।</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অহংকাৰৰ বিপৰীত হ’ল ‘নম্ৰতা’।</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ঈশ্বৰক সন্তুষ্ট কৰিবলৈ আমি ঈশ্বৰৰ আগত ‘নম্ৰ’ হোৱা উচিত।</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s" altLang="ko-KR" sz="3200"/>
              <a:t>যিহোৱা ঈশ্বৰ ?</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rgbClr val="C00000"/>
                </a:solidFill>
              </a:rPr>
              <a:t>যাহোৱা ঈশ্বৰ..</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s" altLang="ko-KR" sz="3600">
                <a:solidFill>
                  <a:schemeClr val="tx1">
                    <a:lumMod val="65000"/>
                    <a:lumOff val="35000"/>
                  </a:schemeClr>
                </a:solidFill>
              </a:rPr>
              <a:t>যিহোৱা ঈশ্বৰ আমাতকৈ মহান আৰু জ্ঞানী।</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as" altLang="ko-KR" sz="3600">
                <a:solidFill>
                  <a:schemeClr val="tx1">
                    <a:lumMod val="65000"/>
                    <a:lumOff val="35000"/>
                  </a:schemeClr>
                </a:solidFill>
              </a:rPr>
              <a:t>আমি আমাৰ সকলো জ্ঞান একত্ৰিত কৰিলেও ঈশ্বৰতকৈ জ্ঞানী হ’ব নোৱাৰো।</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ko-KR" sz="3600">
                <a:solidFill>
                  <a:schemeClr val="tx1">
                    <a:lumMod val="65000"/>
                    <a:lumOff val="35000"/>
                  </a:schemeClr>
                </a:solidFill>
              </a:rPr>
              <a:t>কিয় তেওঁলোকে টাৱাৰটো শেষ কৰিব নোৱাৰিলে?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তেওঁলোকে জলপ্লাৱন সৃষ্টি কৰাৰ সময়ত ঈশ্বৰে জলপ্লাৱনৰ সৃষ্টি কৰিছিল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ঈশ্বৰে জুই বনোৱাৰ সময়ত জুই জ্বলাই দিলে।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তেওঁলোকে যেতিয়া ভূমিকম্প কৰিছিল তেতিয়া ঈশ্বৰে ভূমিকম্প কৰিছিল।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chemeClr val="dk1"/>
                </a:solidFill>
              </a:rPr>
              <a:t>৪ </a:t>
            </a:r>
            <a:r xmlns:a="http://schemas.openxmlformats.org/drawingml/2006/main">
              <a:rPr lang="as" altLang="ko-KR" sz="2800">
                <a:solidFill>
                  <a:schemeClr val="dk1"/>
                </a:solidFill>
              </a:rPr>
              <a:t>ঈশ্বৰে তেওঁলোকক সৃষ্টি কৰাৰ সময়ত ইজনে সিজনক বুজি নাপাবলৈ সৃষ্টি কৰিলে।</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en-US" sz="2800">
                <a:solidFill>
                  <a:srgbClr val="FF0000"/>
                </a:solidFill>
              </a:rPr>
              <a:t>৪ </a:t>
            </a:r>
            <a:r xmlns:a="http://schemas.openxmlformats.org/drawingml/2006/main">
              <a:rPr lang="as" altLang="ko-KR" sz="2800">
                <a:solidFill>
                  <a:srgbClr val="FF0000"/>
                </a:solidFill>
              </a:rPr>
              <a:t>ঈশ্বৰে তেওঁলোকক সৃষ্টি কৰাৰ সময়ত ইজনে সিজনক বুজি নাপাবলৈ সৃষ্টি কৰিলে।</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s" altLang="ko-KR" sz="4000">
                <a:solidFill>
                  <a:srgbClr val="FF0000"/>
                </a:solidFill>
              </a:rPr>
              <a:t>আজিৰ...</a:t>
            </a:r>
            <a:r xmlns:a="http://schemas.openxmlformats.org/drawingml/2006/main">
              <a:rPr lang="as" altLang="en-US" sz="4000">
                <a:solidFill>
                  <a:srgbClr val="FF0000"/>
                </a:solidFill>
              </a:rPr>
              <a:t> </a:t>
            </a:r>
            <a:r xmlns:a="http://schemas.openxmlformats.org/drawingml/2006/main">
              <a:rPr lang="as" altLang="ko-KR" sz="4000">
                <a:solidFill>
                  <a:srgbClr val="FF0000"/>
                </a:solidFill>
              </a:rPr>
              <a:t>শব্দ</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s" altLang="ko-KR" sz="3600">
                <a:solidFill>
                  <a:schemeClr val="tx1">
                    <a:lumMod val="65000"/>
                    <a:lumOff val="35000"/>
                  </a:schemeClr>
                </a:solidFill>
              </a:rPr>
              <a:t>সেইবাবেই ইয়াক বাবেল বুলি কোৱা হৈছিল --কাৰণ তাত যিহোৱাই বিভ্ৰান্ত কৰিছিল</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s" altLang="ko-KR" sz="3600">
                <a:solidFill>
                  <a:schemeClr val="tx1">
                    <a:lumMod val="65000"/>
                    <a:lumOff val="35000"/>
                  </a:schemeClr>
                </a:solidFill>
              </a:rPr>
              <a:t>সমগ্ৰ বিশ্বৰ ভাষা। তাৰ পৰা যিহোৱাই তেওঁলোকক সিঁচৰতি কৰিলে</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s" altLang="ko-KR" sz="3600">
                <a:solidFill>
                  <a:schemeClr val="tx1">
                    <a:lumMod val="65000"/>
                    <a:lumOff val="35000"/>
                  </a:schemeClr>
                </a:solidFill>
              </a:rPr>
              <a:t>সমগ্ৰ পৃথিৱীৰ ওপৰত।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১১:৯</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as" altLang="ko-KR" b="1">
                <a:solidFill>
                  <a:schemeClr val="tx1">
                    <a:lumMod val="50000"/>
                    <a:lumOff val="50000"/>
                  </a:schemeClr>
                </a:solidFill>
              </a:rPr>
              <a:t>নং ৬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as" altLang="ko-KR" sz="4400"/>
              <a:t>ঈশ্বৰে অব্ৰাহামক মাতিলে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যিহোৱাই অব্ৰামক কৈছিল, “আপোনাৰ দেশ, আপোনাৰ লোক আৰু আপোনাৰ ত্যাগ।”</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s" altLang="ko-KR" sz="3600">
                <a:solidFill>
                  <a:schemeClr val="tx1">
                    <a:lumMod val="65000"/>
                    <a:lumOff val="35000"/>
                  </a:schemeClr>
                </a:solidFill>
              </a:rPr>
              <a:t>পিতৃৰ ঘৰলৈ গৈ মই দেখুৱাম মাটিলৈ।</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 ১২:১</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কলদীয়াসকলৰ উৰ আছিল মূৰ্তি পূজা কৰা নগৰ।</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as" altLang="ko-KR" sz="2800">
                <a:solidFill>
                  <a:schemeClr val="tx1">
                    <a:lumMod val="65000"/>
                    <a:lumOff val="35000"/>
                  </a:schemeClr>
                </a:solidFill>
              </a:rPr>
              <a:t>অব্ৰাহামৰ জন্ম হৈছিল আৰু তাতেই বাস কৰিছিল।</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এদিন প্ৰভু ঈশ্বৰে তেওঁক কৈছিল, “তোমাৰ দেশ এৰি যোৱা, মই তোমাক আশীৰ্ব্বাদ কৰিম।”</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অব্ৰাহামে ক’লৈ যাব নাজানিলেও ঈশ্বৰৰ বাক্য পালন কৰি প্ৰভুৱে কোৱাৰ দৰে গুচি গ’ল।</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ভ্ৰমণৰ সময়ত তেওঁ বহু কঠিন সমস্যাৰ সন্মুখীন হৈছিল যদিও ঈশ্বৰে তেওঁক সুৰক্ষিতভাৱে ৰক্ষা কৰিছিল।</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as" altLang="ko-KR" sz="2500">
                <a:solidFill>
                  <a:schemeClr val="tx1">
                    <a:lumMod val="65000"/>
                    <a:lumOff val="35000"/>
                  </a:schemeClr>
                </a:solidFill>
              </a:rPr>
              <a:t>পৃথিৱীত, সাগৰত আৰু আকাশত সকলো ধৰণৰ জীৱ-জন্তু আৰু উদ্ভিদ, চৰাই-চিৰিকটি-মাছ ভৰি আছে। ভগৱানে তেওঁ সৃষ্টি কৰা সকলোখিনি চাই ক’লে, “বহুত ভাল!।”</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অৱশেষত অব্ৰাহামে কনান দেশত উপস্থিত হ’ল। তেওঁ তাতেই বাস কৰিছিল। “ধন্যবাদ ভগৱান।”</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a:t>
            </a:r>
            <a:r xmlns:a="http://schemas.openxmlformats.org/drawingml/2006/main">
              <a:rPr lang="as" altLang="en-US" sz="4000">
                <a:solidFill>
                  <a:srgbClr val="ff0000"/>
                </a:solidFill>
              </a:rPr>
              <a:t> </a:t>
            </a:r>
            <a:r xmlns:a="http://schemas.openxmlformats.org/drawingml/2006/main">
              <a:rPr lang="as" altLang="ko-KR" sz="4000">
                <a:solidFill>
                  <a:srgbClr val="ff0000"/>
                </a:solidFill>
              </a:rPr>
              <a:t>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as" altLang="ko-KR" sz="3600">
                <a:solidFill>
                  <a:schemeClr val="tx1">
                    <a:lumMod val="65000"/>
                    <a:lumOff val="35000"/>
                  </a:schemeClr>
                </a:solidFill>
              </a:rPr>
              <a:t>ঈশ্বৰৰ বাক্য পালন কৰি অব্ৰাহামে নিজৰ গৃহ চহৰ এৰি গুচি গ’ল।</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এনেকৈ আমি</a:t>
            </a:r>
            <a:r xmlns:a="http://schemas.openxmlformats.org/drawingml/2006/main">
              <a:rPr lang="as" altLang="en-US" sz="3600">
                <a:solidFill>
                  <a:schemeClr val="tx1">
                    <a:lumMod val="65000"/>
                    <a:lumOff val="35000"/>
                  </a:schemeClr>
                </a:solidFill>
              </a:rPr>
              <a:t> </a:t>
            </a:r>
            <a:r xmlns:a="http://schemas.openxmlformats.org/drawingml/2006/main">
              <a:rPr lang="as" altLang="ko-KR" sz="3600">
                <a:solidFill>
                  <a:schemeClr val="tx1">
                    <a:lumMod val="65000"/>
                    <a:lumOff val="35000"/>
                  </a:schemeClr>
                </a:solidFill>
              </a:rPr>
              <a:t>ঈশ্বৰত বিশ্বাস কৰা উচিত আৰু তেওঁৰ বাক্য পালন কৰা উচিত।</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আমি যিকোনো সময়তে ঈশ্বৰৰ বাক্য পালন কৰাৰ ইচ্ছা থকা উচিত।</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as" altLang="ko-KR" sz="3200"/>
              <a:t>যিহোৱা ঈশ্বৰ হৈছে?</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rgbClr val="c00000"/>
                </a:solidFill>
              </a:rPr>
              <a:t>যিহোৱা</a:t>
            </a:r>
            <a:r xmlns:a="http://schemas.openxmlformats.org/drawingml/2006/main">
              <a:rPr lang="as" altLang="en-US" sz="3600">
                <a:solidFill>
                  <a:srgbClr val="c00000"/>
                </a:solidFill>
              </a:rPr>
              <a:t> </a:t>
            </a:r>
            <a:r xmlns:a="http://schemas.openxmlformats.org/drawingml/2006/main">
              <a:rPr lang="as" altLang="ko-KR" sz="3600">
                <a:solidFill>
                  <a:srgbClr val="c00000"/>
                </a:solidFill>
              </a:rPr>
              <a:t>ঈশ্বৰ….</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তেওঁ আমাৰ পিতৃ যিয়ে যিকোনো মূল্যৰ বিনিময়ত নিজৰ প্ৰতিজ্ঞা পালন কৰে।</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অব্ৰাহামৰ জন্ম ক’ত হৈছিল?</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কনান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হাৰণ</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ইজৰাইল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dk1"/>
                </a:solidFill>
              </a:rPr>
              <a:t>৪ </a:t>
            </a:r>
            <a:r xmlns:a="http://schemas.openxmlformats.org/drawingml/2006/main">
              <a:rPr lang="as" altLang="ko-KR" sz="2800">
                <a:solidFill>
                  <a:schemeClr val="dk1"/>
                </a:solidFill>
              </a:rPr>
              <a:t>কলদীয়াসকলৰ উৰ</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rgbClr val="ff0000"/>
                </a:solidFill>
              </a:rPr>
              <a:t>৪ </a:t>
            </a:r>
            <a:r xmlns:a="http://schemas.openxmlformats.org/drawingml/2006/main">
              <a:rPr lang="as" altLang="ko-KR" sz="2800">
                <a:solidFill>
                  <a:srgbClr val="ff0000"/>
                </a:solidFill>
              </a:rPr>
              <a:t>কলদীয়াসকলৰ উৰ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a:t>
            </a:r>
            <a:r xmlns:a="http://schemas.openxmlformats.org/drawingml/2006/main">
              <a:rPr lang="as" altLang="en-US" sz="4000">
                <a:solidFill>
                  <a:srgbClr val="ff0000"/>
                </a:solidFill>
              </a:rPr>
              <a:t> </a:t>
            </a:r>
            <a:r xmlns:a="http://schemas.openxmlformats.org/drawingml/2006/main">
              <a:rPr lang="as" altLang="ko-KR" sz="4000">
                <a:solidFill>
                  <a:srgbClr val="ff0000"/>
                </a:solidFill>
              </a:rPr>
              <a:t>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যিহোৱা ঈশ্বৰে অব্ৰামক কৈছিল, “তোমাৰ দেশ, তোমাৰ প্ৰজা আৰু তোমাৰ পিতৃৰ ঘৰ এৰি মই তোমাক দেখুৱাম দেশলৈ যোৱা।”</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 ১২:১</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as" altLang="ko-KR" b="1">
                <a:solidFill>
                  <a:schemeClr val="tx1">
                    <a:lumMod val="50000"/>
                    <a:lumOff val="50000"/>
                  </a:schemeClr>
                </a:solidFill>
              </a:rPr>
              <a:t>নং ৭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as" altLang="ko-KR" sz="4400"/>
              <a:t>প্ৰতিজ্ঞাত পুত্ৰ ইচহাক</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a:t>
            </a:r>
            <a:r xmlns:a="http://schemas.openxmlformats.org/drawingml/2006/main">
              <a:rPr lang="as" altLang="en-US" sz="4000">
                <a:solidFill>
                  <a:srgbClr val="ff0000"/>
                </a:solidFill>
              </a:rPr>
              <a:t> </a:t>
            </a:r>
            <a:r xmlns:a="http://schemas.openxmlformats.org/drawingml/2006/main">
              <a:rPr lang="as" altLang="ko-KR" sz="4000">
                <a:solidFill>
                  <a:srgbClr val="ff0000"/>
                </a:solidFill>
              </a:rPr>
              <a:t>শব্দ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অব্ৰাহামৰ বয়স এশ বছৰ আছিল যেতিয়া তেওঁৰ পুত্ৰ ইচহাকৰ জন্ম হৈছিল।</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২১:৫</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as" altLang="ko-KR" sz="2600">
                <a:solidFill>
                  <a:schemeClr val="tx1">
                    <a:lumMod val="65000"/>
                    <a:lumOff val="35000"/>
                  </a:schemeClr>
                </a:solidFill>
              </a:rPr>
              <a:t>ঈশ্বৰে অব্ৰাহামক প্ৰতিজ্ঞা কৰিছিল যে ঈশ্বৰে তেওঁক ৰাতিৰ আকাশৰ তৰাৰ দৰে সন্তান দিব।</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as" altLang="ko-KR" sz="2600">
                <a:solidFill>
                  <a:schemeClr val="tx1">
                    <a:lumMod val="65000"/>
                    <a:lumOff val="35000"/>
                  </a:schemeClr>
                </a:solidFill>
              </a:rPr>
              <a:t>কিন্তু, ১০০ বছৰ বয়সলৈকে তেওঁৰ কোনো সন্তান নাছিল।</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এদিন ঈশ্বৰে অব্ৰাহামক ৰাতি বাহিৰলৈ লৈ গ’ল।</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as" altLang="ko-KR" sz="2800">
                <a:solidFill>
                  <a:schemeClr val="tx1">
                    <a:lumMod val="65000"/>
                    <a:lumOff val="35000"/>
                  </a:schemeClr>
                </a:solidFill>
              </a:rPr>
              <a:t>“আকাশলৈ মূৰ তুলি চাওক। তৰা গণিব পাৰিবানে?”</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ভগৱানে তেওঁক প্ৰতিজ্ঞা কৰিছিল যে তেওঁও সেই ধুনীয়া মাটিখিনি দিব।</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as" altLang="ko-KR" sz="3600"/>
              <a:t>আজিৰ </a:t>
            </a:r>
            <a:r xmlns:a="http://schemas.openxmlformats.org/drawingml/2006/main">
              <a:rPr lang="as" altLang="ko-KR" sz="4000"/>
              <a:t>পাঠ</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as" altLang="ko-KR" sz="2800">
                <a:solidFill>
                  <a:schemeClr val="tx1">
                    <a:lumMod val="65000"/>
                    <a:lumOff val="35000"/>
                  </a:schemeClr>
                </a:solidFill>
              </a:rPr>
              <a:t>পৃথিৱীখন কোনে সৃষ্টি কৰিলে?</a:t>
            </a:r>
          </a:p>
          <a:p>
            <a:pPr xmlns:a="http://schemas.openxmlformats.org/drawingml/2006/main" algn="ctr"/>
            <a:r xmlns:a="http://schemas.openxmlformats.org/drawingml/2006/main">
              <a:rPr lang="as" altLang="ko-KR" sz="2800">
                <a:solidFill>
                  <a:schemeClr val="tx1">
                    <a:lumMod val="65000"/>
                    <a:lumOff val="35000"/>
                  </a:schemeClr>
                </a:solidFill>
              </a:rPr>
              <a:t>ঈশ্বৰে পৃথিৱীখন সৃষ্টি কৰিলে।</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as" altLang="ko-KR" sz="2800">
                <a:solidFill>
                  <a:schemeClr val="tx1">
                    <a:lumMod val="65000"/>
                    <a:lumOff val="35000"/>
                  </a:schemeClr>
                </a:solidFill>
              </a:rPr>
              <a:t>কোনে পৃথিৱীখনক শৃংখলাবদ্ধ কৰি ৰাখে?</a:t>
            </a:r>
          </a:p>
          <a:p>
            <a:pPr xmlns:a="http://schemas.openxmlformats.org/drawingml/2006/main" algn="ctr"/>
            <a:r xmlns:a="http://schemas.openxmlformats.org/drawingml/2006/main">
              <a:rPr lang="as" altLang="ko-KR" sz="2800">
                <a:solidFill>
                  <a:schemeClr val="tx1">
                    <a:lumMod val="65000"/>
                    <a:lumOff val="35000"/>
                  </a:schemeClr>
                </a:solidFill>
              </a:rPr>
              <a:t>ঈশ্বৰে জগতখনক শৃংখলাবদ্ধ কৰি ৰাখে।</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as" altLang="ko-KR" sz="2800">
                <a:solidFill>
                  <a:schemeClr val="tx1">
                    <a:lumMod val="65000"/>
                    <a:lumOff val="35000"/>
                  </a:schemeClr>
                </a:solidFill>
              </a:rPr>
              <a:t>পৃথিৱীখন নিজে সৃষ্টি হোৱা নাছিল।</a:t>
            </a:r>
          </a:p>
          <a:p>
            <a:pPr xmlns:a="http://schemas.openxmlformats.org/drawingml/2006/main" algn="ctr"/>
            <a:r xmlns:a="http://schemas.openxmlformats.org/drawingml/2006/main">
              <a:rPr lang="as" altLang="ko-KR" sz="2800">
                <a:solidFill>
                  <a:schemeClr val="tx1">
                    <a:lumMod val="65000"/>
                    <a:lumOff val="35000"/>
                  </a:schemeClr>
                </a:solidFill>
              </a:rPr>
              <a:t>পৃথিৱীখন নিজে লৰচৰ কৰিব নোৱাৰি।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s" altLang="ko-KR" sz="2800">
                <a:solidFill>
                  <a:schemeClr val="tx1">
                    <a:lumMod val="65000"/>
                    <a:lumOff val="35000"/>
                  </a:schemeClr>
                </a:solidFill>
              </a:rPr>
              <a:t>আমি মনত ৰখা উচিত যে ঈশ্বৰে সমগ্ৰ পৃথিৱীখন সৃষ্টি কৰিছিল আৰু তথাপিও সকলোবোৰৰ ওপৰত নিয়ন্ত্ৰণ ৰাখে।</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“তোমাৰ সন্তানসকল আকাশৰ তৰা আৰু সাগৰৰ পাৰৰ বালিৰ সমান হ’ব।“ অব্ৰাহামে প্ৰভুৰ প্ৰতিজ্ঞাত বিশ্বাস কৰিলে।</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as" altLang="ko-KR" sz="2600">
                <a:solidFill>
                  <a:schemeClr val="tx1">
                    <a:lumMod val="65000"/>
                    <a:lumOff val="35000"/>
                  </a:schemeClr>
                </a:solidFill>
              </a:rPr>
              <a:t>ঈশ্বৰে নিজৰ প্ৰতিজ্ঞা পালন কৰিলে। চাৰাৰ অব্ৰাহামলৈ এটি পুত্ৰ সন্তান জন্ম হ’ল। অব্ৰাহামে </a:t>
            </a:r>
            <a:r xmlns:a="http://schemas.openxmlformats.org/drawingml/2006/main">
              <a:rPr lang="as" altLang="ko-KR" sz="2600" b="1">
                <a:solidFill>
                  <a:schemeClr val="tx1">
                    <a:lumMod val="65000"/>
                    <a:lumOff val="35000"/>
                  </a:schemeClr>
                </a:solidFill>
              </a:rPr>
              <a:t>ইচহাক </a:t>
            </a:r>
            <a:r xmlns:a="http://schemas.openxmlformats.org/drawingml/2006/main">
              <a:rPr lang="as" altLang="ko-KR" sz="2600">
                <a:solidFill>
                  <a:schemeClr val="tx1">
                    <a:lumMod val="65000"/>
                    <a:lumOff val="35000"/>
                  </a:schemeClr>
                </a:solidFill>
              </a:rPr>
              <a:t>নাম দিলে </a:t>
            </a:r>
            <a:r xmlns:a="http://schemas.openxmlformats.org/drawingml/2006/main">
              <a:rPr lang="as" altLang="ko-KR" sz="2600">
                <a:solidFill>
                  <a:schemeClr val="tx1">
                    <a:lumMod val="65000"/>
                    <a:lumOff val="35000"/>
                  </a:schemeClr>
                </a:solidFill>
              </a:rPr>
              <a:t>যাৰ অৰ্থ </a:t>
            </a:r>
            <a:r xmlns:a="http://schemas.openxmlformats.org/drawingml/2006/main">
              <a:rPr lang="as" altLang="ko-KR" sz="2600" b="1">
                <a:solidFill>
                  <a:schemeClr val="tx1">
                    <a:lumMod val="65000"/>
                    <a:lumOff val="35000"/>
                  </a:schemeClr>
                </a:solidFill>
              </a:rPr>
              <a:t>আনন্দ </a:t>
            </a:r>
            <a:r xmlns:a="http://schemas.openxmlformats.org/drawingml/2006/main">
              <a:rPr lang="as" altLang="ko-KR" sz="2600">
                <a:solidFill>
                  <a:schemeClr val="tx1">
                    <a:lumMod val="65000"/>
                    <a:lumOff val="35000"/>
                  </a:schemeClr>
                </a:solidFill>
              </a:rPr>
              <a:t>৷</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a:t>
            </a:r>
            <a:r xmlns:a="http://schemas.openxmlformats.org/drawingml/2006/main">
              <a:rPr lang="as" altLang="en-US" sz="4000">
                <a:solidFill>
                  <a:srgbClr val="ff0000"/>
                </a:solidFill>
              </a:rPr>
              <a:t> </a:t>
            </a:r>
            <a:r xmlns:a="http://schemas.openxmlformats.org/drawingml/2006/main">
              <a:rPr lang="as" altLang="ko-KR" sz="4000">
                <a:solidFill>
                  <a:srgbClr val="ff0000"/>
                </a:solidFill>
              </a:rPr>
              <a:t>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as" altLang="ko-KR" sz="3600">
                <a:solidFill>
                  <a:schemeClr val="tx1">
                    <a:lumMod val="65000"/>
                    <a:lumOff val="35000"/>
                  </a:schemeClr>
                </a:solidFill>
              </a:rPr>
              <a:t>অব্ৰাহামে ঈশ্বৰৰ প্ৰতিজ্ঞাত বিশ্বাস কৰিছিল যদিও তেওঁৰ বাবে সেয়া অসম্ভৱ যেন লাগিছিল।</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অব্ৰাহামৰ বিশ্বাস দেখি ঈশ্বৰে অতিশয় আনন্দিত হৈছিল। ঈশ্বৰে তেওঁক প্ৰতিজ্ঞা কৰা পুত্ৰ ইচহাক দিলে।</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ঈশ্বৰে নিশ্চয়কৈ তেওঁৰ প্ৰতিজ্ঞা পূৰণ কৰে, যদিও আমাৰ বাবে ই অসম্ভৱ যেন লাগিছিল।</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s" altLang="ko-KR" sz="3200"/>
              <a:t>ঈশ্বৰ হৈছে...</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rgbClr val="c00000"/>
                </a:solidFill>
              </a:rPr>
              <a:t>ঈশ্বৰ হৈছে...</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সৰ্বশক্তিমান (সকলো কৰিব পৰা)</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ইচহাক হোৱাৰ সময়ত অব্ৰাহামৰ বয়স কিমান আছিল?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৯০</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৮০</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৭০</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১০০</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rgbClr val="ff0000"/>
                </a:solidFill>
              </a:rPr>
              <a:t>৪ </a:t>
            </a:r>
            <a:r xmlns:a="http://schemas.openxmlformats.org/drawingml/2006/main">
              <a:rPr lang="as" altLang="ko-KR" sz="2800">
                <a:solidFill>
                  <a:srgbClr val="ff0000"/>
                </a:solidFill>
              </a:rPr>
              <a:t>১০০</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অব্ৰাহামৰ বয়স এশ বছৰ আছিল যেতিয়া তেওঁৰ পুত্ৰ ইচহাকৰ জন্ম হৈছিল।</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 ২১: ৫)</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as" altLang="ko-KR" b="1">
                <a:solidFill>
                  <a:schemeClr val="tx1">
                    <a:lumMod val="50000"/>
                    <a:lumOff val="50000"/>
                  </a:schemeClr>
                </a:solidFill>
              </a:rPr>
              <a:t>নং ৮ ঈশ্বৰৰ বাক্য</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as" altLang="ko-KR" sz="3900"/>
              <a:t>অব্ৰাহামে ইচহাকক ঈশ্বৰৰ ওচৰত উৎসৰ্গ কৰিলে</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তেতিয়া ঈশ্বৰে ক’লে, “আপুনি আপোনাৰ একমাত্ৰ পুত্ৰ ইচহাকক লৈ যাওক, যাক আপুনি প্ৰেম কৰে।</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s" altLang="ko-KR" sz="3600">
                <a:solidFill>
                  <a:schemeClr val="tx1">
                    <a:lumMod val="65000"/>
                    <a:lumOff val="35000"/>
                  </a:schemeClr>
                </a:solidFill>
              </a:rPr>
              <a:t>আৰু মৰিয়াৰ অঞ্চললৈ যাওক। তাতে তেওঁক হোমবলি হিচাপে বলি দিব</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s" altLang="ko-KR" sz="3600">
                <a:solidFill>
                  <a:schemeClr val="tx1">
                    <a:lumMod val="65000"/>
                    <a:lumOff val="35000"/>
                  </a:schemeClr>
                </a:solidFill>
              </a:rPr>
              <a:t>এটা পৰ্বতৰ ওপৰত মই তোমালোকক ক’ম।”</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 ২২:২</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এদিন ঈশ্বৰে অব্ৰাহামক ক’লে।</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as" altLang="ko-KR" sz="2800">
                <a:solidFill>
                  <a:schemeClr val="tx1">
                    <a:lumMod val="65000"/>
                    <a:lumOff val="35000"/>
                  </a:schemeClr>
                </a:solidFill>
              </a:rPr>
              <a:t>“তোমাৰ একমাত্ৰ পুত্ৰক হোমবলি হিচাপে মোক উৎসৰ্গা কৰা।”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অব্ৰাহামে ইচহাকক ইমানেই ভাল পাইছিল যে ঈশ্বৰৰ পৰা শুনিলে তেওঁ কঠিন হৈ পৰিছিল। কিন্তু তেওঁ ঈশ্বৰৰ আজ্ঞা পালন কৰাৰ সিদ্ধান্ত ল’লে।</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as" altLang="ko-KR" sz="3200"/>
              <a:t>ঈশ্বৰ কোন?</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as" altLang="ko-KR" sz="3600">
                <a:solidFill>
                  <a:srgbClr val="C00000"/>
                </a:solidFill>
              </a:rPr>
              <a:t>তেওঁ হৈছে...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as" altLang="ko-KR" sz="3600">
                <a:solidFill>
                  <a:schemeClr val="tx1">
                    <a:lumMod val="65000"/>
                    <a:lumOff val="35000"/>
                  </a:schemeClr>
                </a:solidFill>
              </a:rPr>
              <a:t>মোক সহ সমগ্ৰ পৃথিৱীখন সৃষ্টি কৰা সৃষ্টিকৰ্তা।</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অব্ৰাহামে ইচহাকক বান্ধি বেদীত শুৱাই দিলে আৰু তেওঁ তেওঁক বধ কৰিবলৈ চেষ্টা কৰিলে। ঠিক সেই মুহূৰ্ততে,</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“অব্ৰাহাম, অব্ৰাহাম, তেওঁক বধ নকৰিবা। তেওঁক একো নকৰিবা। এতিয়া, মই জানো যে আপুনি ঈশ্বৰক ভয় কৰে আৰু প্ৰেম কৰে।” এইটোৱেই আছিল ঈশ্বৰে অব্ৰাহামৰ প্ৰতি কৰা পৰীক্ষা।</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as" altLang="ko-KR" sz="2600">
                <a:solidFill>
                  <a:schemeClr val="tx1">
                    <a:lumMod val="65000"/>
                    <a:lumOff val="35000"/>
                  </a:schemeClr>
                </a:solidFill>
              </a:rPr>
              <a:t>“ধন্যবাদ ভগৱান!” ঈশ্বৰে অব্ৰাহামৰ বিশ্বাসক আনন্দৰে গ্ৰহণ কৰিলে। ঈশ্বৰে তেওঁক সকলো বিশ্বাসীৰ পূৰ্বপুৰুষ কৰি তুলিলে।</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as" altLang="ko-KR" sz="3200">
                <a:solidFill>
                  <a:schemeClr val="tx1">
                    <a:lumMod val="65000"/>
                    <a:lumOff val="35000"/>
                  </a:schemeClr>
                </a:solidFill>
              </a:rPr>
              <a:t>অব্ৰাহামে ইচহাকক বহুত ভাল পাইছিল যদিও ঈশ্বৰৰ বাক্য পালন কৰাটো তেওঁৰ বাবে অধিক গুৰুত্বপূৰ্ণ আছিল।</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as" altLang="ko-KR" sz="3200">
                <a:solidFill>
                  <a:schemeClr val="tx1">
                    <a:lumMod val="65000"/>
                    <a:lumOff val="35000"/>
                  </a:schemeClr>
                </a:solidFill>
              </a:rPr>
              <a:t>মই ঈশ্বৰক আন সকলো বস্তুতকৈ বেছি ভাল পোৱা উচিত, আৰু পৃথিৱীৰ আন যিকোনো ব্যক্তিতকৈ বেছি ভাল পোৱা উচিত।</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s" altLang="ko-KR" sz="3200"/>
              <a:t>ভগৱান নেকি?</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rgbClr val="c00000"/>
                </a:solidFill>
              </a:rPr>
              <a:t>ঈশ্বৰ হৈছে..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পৰীক্ষাৰ মাজেৰে আমাৰ বিশ্বাসক শক্তিশালী কৰি তোলা আমাৰ পিতৃ।</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t>আজিৰ...</a:t>
            </a:r>
            <a:r xmlns:a="http://schemas.openxmlformats.org/drawingml/2006/main">
              <a:rPr lang="as" altLang="en-US" sz="4000"/>
              <a:t> </a:t>
            </a:r>
            <a:r xmlns:a="http://schemas.openxmlformats.org/drawingml/2006/main">
              <a:rPr lang="as" altLang="ko-KR" sz="4000"/>
              <a:t>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as" altLang="ko-KR" sz="3200">
                <a:solidFill>
                  <a:schemeClr val="tx1">
                    <a:lumMod val="65000"/>
                    <a:lumOff val="35000"/>
                  </a:schemeClr>
                </a:solidFill>
              </a:rPr>
              <a:t>ঈশ্বৰে অব্ৰাহামক হোমবলি উৎসৰ্গ কৰিবলৈ কি কৈছিল?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dk1"/>
                </a:solidFill>
              </a:rPr>
              <a:t>১ </a:t>
            </a:r>
            <a:r xmlns:a="http://schemas.openxmlformats.org/drawingml/2006/main">
              <a:rPr lang="as" altLang="ko-KR" sz="2800">
                <a:solidFill>
                  <a:schemeClr val="dk1"/>
                </a:solidFill>
              </a:rPr>
              <a:t>পুত্ৰ</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পত্নী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কুকুৰ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ভেড়া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rgbClr val="ff0000"/>
                </a:solidFill>
              </a:rPr>
              <a:t>১ </a:t>
            </a:r>
            <a:r xmlns:a="http://schemas.openxmlformats.org/drawingml/2006/main">
              <a:rPr lang="as" altLang="ko-KR" sz="2800">
                <a:solidFill>
                  <a:srgbClr val="ff0000"/>
                </a:solidFill>
              </a:rPr>
              <a:t>পুত্ৰ</a:t>
            </a:r>
            <a:r xmlns:a="http://schemas.openxmlformats.org/drawingml/2006/main">
              <a:rPr lang="as"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তেতিয়া ঈশ্বৰে ক’লে, “আপুনি আপোনাৰ একমাত্ৰ পুত্ৰ ইচহাকক লৈ যাওক, যাক আপুনি প্ৰেম কৰে।</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s" altLang="ko-KR" sz="3600">
                <a:solidFill>
                  <a:schemeClr val="tx1">
                    <a:lumMod val="65000"/>
                    <a:lumOff val="35000"/>
                  </a:schemeClr>
                </a:solidFill>
              </a:rPr>
              <a:t>আৰু মৰিয়াৰ অঞ্চললৈ যাওক। তাতে তেওঁক হোমবলি হিচাপে বলি দিব</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as" altLang="ko-KR" sz="3600">
                <a:solidFill>
                  <a:schemeClr val="tx1">
                    <a:lumMod val="65000"/>
                    <a:lumOff val="35000"/>
                  </a:schemeClr>
                </a:solidFill>
              </a:rPr>
              <a:t>এটা পৰ্বতৰ ওপৰত মই তোমালোকক ক’ম।”</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 ২২:২</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as" altLang="ko-KR" b="1">
                <a:solidFill>
                  <a:schemeClr val="tx1">
                    <a:lumMod val="50000"/>
                    <a:lumOff val="50000"/>
                  </a:schemeClr>
                </a:solidFill>
              </a:rPr>
              <a:t>নং ৯</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দ্য...</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শব্দ</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ৰ</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ঈশ্বৰ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as" altLang="ko-KR" sz="4400"/>
              <a:t>ইচহাকে কাজিয়া কৰা নাছিল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bg1">
                    <a:lumMod val="50000"/>
                  </a:schemeClr>
                </a:solidFill>
              </a:rPr>
              <a:t>তাৰ পৰা আগবাঢ়ি গৈ আন এটা কুঁৱা খান্দিলে, তাৰ বাবে কোনেও কাজিয়া কৰা নাছিল।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s" altLang="ko-KR" sz="3600">
                <a:solidFill>
                  <a:schemeClr val="bg1">
                    <a:lumMod val="50000"/>
                  </a:schemeClr>
                </a:solidFill>
              </a:rPr>
              <a:t>তেওঁ তাৰ নাম ৰহবত ৰাখিলে, “এতিয়া যিহোৱাই আমাক ঠাই দিলে।”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s" altLang="ko-KR" sz="3600">
                <a:solidFill>
                  <a:schemeClr val="bg1">
                    <a:lumMod val="50000"/>
                  </a:schemeClr>
                </a:solidFill>
              </a:rPr>
              <a:t>আৰু আমি দেশত ফুলি উঠিম।"</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২৬:</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২২</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দ্য...</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কূপ</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আছিল</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তেন্তে</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গুৰুত্বপূৰ্ণ,</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কাৰণ</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তেওঁলোক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could</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পাওক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সতেজ</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পানী</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মৰুভূমিত। ইচহাকৰ কূপবোৰ তেওঁৰ পিতৃৰ পৰা উত্তৰাধিকাৰী সূত্ৰে লাভ কৰিছিল।</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ঈশ্বৰে কিহৰ দ্বাৰা জগতখন সৃষ্টি কৰিলে?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শিল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পানী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৩ </a:t>
            </a:r>
            <a:r xmlns:a="http://schemas.openxmlformats.org/drawingml/2006/main">
              <a:rPr lang="as" altLang="ko-KR" sz="2800">
                <a:solidFill>
                  <a:schemeClr val="tx1">
                    <a:lumMod val="65000"/>
                    <a:lumOff val="35000"/>
                  </a:schemeClr>
                </a:solidFill>
              </a:rPr>
              <a:t>ধূলি</a:t>
            </a:r>
            <a:r xmlns:a="http://schemas.openxmlformats.org/drawingml/2006/main">
              <a:rPr lang="as"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শব্দ</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rgbClr val="FF0000"/>
                </a:solidFill>
              </a:rPr>
              <a:t>৪ </a:t>
            </a:r>
            <a:r xmlns:a="http://schemas.openxmlformats.org/drawingml/2006/main">
              <a:rPr lang="as" altLang="ko-KR" sz="2800">
                <a:solidFill>
                  <a:srgbClr val="FF0000"/>
                </a:solidFill>
              </a:rPr>
              <a:t>শব্দ</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অৱশ্যে ফিলিষ্টীয়াসকলে তেওঁক ঈৰ্ষা কৰিছিল। গতিকে, তেওঁলোকে কুঁৱাবোৰ মাটিৰে ভৰাই দিলে।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কিন্তু, ইচহাকে তেওঁলোকৰ লগত কাজিয়া কৰা নাছিল। সি আঁতৰি গৈ কুঁৱাটো খান্দিলে। মিঠা পানীৰ এটা কুঁৱা আৱিষ্কাৰ কৰিলে।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as" altLang="ko-KR" sz="2800">
                <a:solidFill>
                  <a:schemeClr val="tx1">
                    <a:lumMod val="65000"/>
                    <a:lumOff val="35000"/>
                  </a:schemeClr>
                </a:solidFill>
              </a:rPr>
              <a:t>এই সময়ত আন মানুহে ইচহাকৰ পৰা কুঁৱাটো লৈ গ’ল। কিন্তু, সিহঁতৰ লগত সিও কাজিয়া কৰা নাছিল, তেনেকুৱাই।</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as" altLang="ko-KR" sz="2600">
                <a:solidFill>
                  <a:schemeClr val="tx1">
                    <a:lumMod val="65000"/>
                    <a:lumOff val="35000"/>
                  </a:schemeClr>
                </a:solidFill>
              </a:rPr>
              <a:t>ঈশ্বৰে ইচহাকক আশীৰ্ব্বাদ কৰিলে। আকৌ এটা কুঁৱা খান্দিলে। তাৰ পৰাই ভগৱানে তেওঁক শুদ্ধ পানী দিলে। ইচহাকে এটা বেদী সাজি ধন্যবাদ বলি দিলে।</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পাঠ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as" altLang="ko-KR" sz="3600">
                <a:solidFill>
                  <a:schemeClr val="tx1">
                    <a:lumMod val="65000"/>
                    <a:lumOff val="35000"/>
                  </a:schemeClr>
                </a:solidFill>
              </a:rPr>
              <a:t>ইচহাকে তেওঁৰ কুঁৱাবোৰ কাঢ়ি লোৱাসকলৰ লগত কাজিয়া কৰা নাছিল।</a:t>
            </a:r>
            <a:r xmlns:a="http://schemas.openxmlformats.org/drawingml/2006/main">
              <a:rPr lang="as"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ঈশ্বৰে ইচহাকক আশীৰ্ব্বাদ কৰিলে।</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আমিও আনৰ লগত কাজিয়া কৰিব নালাগে।</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as" altLang="ko-KR" sz="3600">
                <a:solidFill>
                  <a:schemeClr val="tx1">
                    <a:lumMod val="65000"/>
                    <a:lumOff val="35000"/>
                  </a:schemeClr>
                </a:solidFill>
              </a:rPr>
              <a:t>আমি আনক ভাল পাব লাগিব আৰু ক্ষমা কৰিব লাগিব।</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as" altLang="ko-KR" sz="3200"/>
              <a:t>ভগৱান নেকি??</a:t>
            </a:r>
            <a:r xmlns:a="http://schemas.openxmlformats.org/drawingml/2006/main">
              <a:rPr lang="a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rgbClr val="c00000"/>
                </a:solidFill>
              </a:rPr>
              <a:t>ঈশ্বৰ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আনৰ লগত কাজিয়া কৰা সকলক তেওঁ ঘৃণা কৰে।</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as" altLang="ko-KR" sz="3600">
                <a:solidFill>
                  <a:schemeClr val="tx1">
                    <a:lumMod val="65000"/>
                    <a:lumOff val="35000"/>
                  </a:schemeClr>
                </a:solidFill>
              </a:rPr>
              <a:t>যিসকলে ইজনে সিজনক ভাল পায় তেওঁলোকক তেওঁ ভাল পায়।</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কুইজ</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tx1">
                    <a:lumMod val="65000"/>
                    <a:lumOff val="35000"/>
                  </a:schemeClr>
                </a:solidFill>
              </a:rPr>
              <a:t>কিহৰ বাবে ইচহাকে কঠিন সময় ভোগ কৰিছিল?</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১ </a:t>
            </a:r>
            <a:r xmlns:a="http://schemas.openxmlformats.org/drawingml/2006/main">
              <a:rPr lang="as" altLang="ko-KR" sz="2800">
                <a:solidFill>
                  <a:schemeClr val="tx1">
                    <a:lumMod val="65000"/>
                    <a:lumOff val="35000"/>
                  </a:schemeClr>
                </a:solidFill>
              </a:rPr>
              <a:t>ঘৰ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২ </a:t>
            </a:r>
            <a:r xmlns:a="http://schemas.openxmlformats.org/drawingml/2006/main">
              <a:rPr lang="as" altLang="ko-KR" sz="2800">
                <a:solidFill>
                  <a:schemeClr val="tx1">
                    <a:lumMod val="65000"/>
                    <a:lumOff val="35000"/>
                  </a:schemeClr>
                </a:solidFill>
              </a:rPr>
              <a:t>মেৰ পোৱালি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dk1"/>
                </a:solidFill>
              </a:rPr>
              <a:t>৩ </a:t>
            </a:r>
            <a:r xmlns:a="http://schemas.openxmlformats.org/drawingml/2006/main">
              <a:rPr lang="as" altLang="ko-KR" sz="2800">
                <a:solidFill>
                  <a:schemeClr val="dk1"/>
                </a:solidFill>
              </a:rPr>
              <a:t>ভাল</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chemeClr val="tx1">
                    <a:lumMod val="65000"/>
                    <a:lumOff val="35000"/>
                  </a:schemeClr>
                </a:solidFill>
              </a:rPr>
              <a:t>৪ </a:t>
            </a:r>
            <a:r xmlns:a="http://schemas.openxmlformats.org/drawingml/2006/main">
              <a:rPr lang="as" altLang="ko-KR" sz="2800">
                <a:solidFill>
                  <a:schemeClr val="tx1">
                    <a:lumMod val="65000"/>
                    <a:lumOff val="35000"/>
                  </a:schemeClr>
                </a:solidFill>
              </a:rPr>
              <a:t>পৰিয়াল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as" altLang="en-US" sz="2800">
                <a:solidFill>
                  <a:srgbClr val="ff0000"/>
                </a:solidFill>
              </a:rPr>
              <a:t>৩ </a:t>
            </a:r>
            <a:r xmlns:a="http://schemas.openxmlformats.org/drawingml/2006/main">
              <a:rPr lang="as" altLang="ko-KR" sz="2800">
                <a:solidFill>
                  <a:srgbClr val="ff0000"/>
                </a:solidFill>
              </a:rPr>
              <a:t>ভাল</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কথা</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bg1">
                    <a:lumMod val="50000"/>
                  </a:schemeClr>
                </a:solidFill>
              </a:rPr>
              <a:t>তাৰ পৰা আগবাঢ়ি গৈ আন এটা কুঁৱা খান্দিলে, তাৰ বাবে কোনেও কাজিয়া কৰা নাছিল।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s" altLang="ko-KR" sz="3600">
                <a:solidFill>
                  <a:schemeClr val="bg1">
                    <a:lumMod val="50000"/>
                  </a:schemeClr>
                </a:solidFill>
              </a:rPr>
              <a:t>তেওঁ তাৰ নাম ৰহবত ৰাখিলে, “এতিয়া যিহোৱাই আমাক ঠাই দিলে।”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s" altLang="ko-KR" sz="3600">
                <a:solidFill>
                  <a:schemeClr val="bg1">
                    <a:lumMod val="50000"/>
                  </a:schemeClr>
                </a:solidFill>
              </a:rPr>
              <a:t>আৰু আমি দেশত ফুলি উঠিম।"</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tx1">
                    <a:lumMod val="65000"/>
                    <a:lumOff val="35000"/>
                  </a:schemeClr>
                </a:solidFill>
              </a:rPr>
              <a:t>আদিপুস্তক</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২৬:</a:t>
            </a:r>
            <a:r xmlns:a="http://schemas.openxmlformats.org/drawingml/2006/main">
              <a:rPr lang="as" altLang="en-US" sz="2800">
                <a:solidFill>
                  <a:schemeClr val="tx1">
                    <a:lumMod val="65000"/>
                    <a:lumOff val="35000"/>
                  </a:schemeClr>
                </a:solidFill>
              </a:rPr>
              <a:t> </a:t>
            </a:r>
            <a:r xmlns:a="http://schemas.openxmlformats.org/drawingml/2006/main">
              <a:rPr lang="as" altLang="ko-KR" sz="2800">
                <a:solidFill>
                  <a:schemeClr val="tx1">
                    <a:lumMod val="65000"/>
                    <a:lumOff val="35000"/>
                  </a:schemeClr>
                </a:solidFill>
              </a:rPr>
              <a:t>২২</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as" altLang="ko-KR" b="1">
                <a:solidFill>
                  <a:schemeClr val="tx1">
                    <a:lumMod val="50000"/>
                    <a:lumOff val="50000"/>
                  </a:schemeClr>
                </a:solidFill>
              </a:rPr>
              <a:t>নং ১০</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দ্য...</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শব্দ</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ৰ</a:t>
            </a:r>
            <a:r xmlns:a="http://schemas.openxmlformats.org/drawingml/2006/main">
              <a:rPr lang="as" altLang="en-US" b="1">
                <a:solidFill>
                  <a:schemeClr val="tx1">
                    <a:lumMod val="50000"/>
                    <a:lumOff val="50000"/>
                  </a:schemeClr>
                </a:solidFill>
              </a:rPr>
              <a:t> </a:t>
            </a:r>
            <a:r xmlns:a="http://schemas.openxmlformats.org/drawingml/2006/main">
              <a:rPr lang="as" altLang="ko-KR" b="1">
                <a:solidFill>
                  <a:schemeClr val="tx1">
                    <a:lumMod val="50000"/>
                    <a:lumOff val="50000"/>
                  </a:schemeClr>
                </a:solidFill>
              </a:rPr>
              <a:t>ঈশ্বৰ</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as" altLang="ko-KR" sz="3600"/>
              <a:t>এচৌৱে জন্মগত অধিকাৰ বিক্ৰী কৰিলে</a:t>
            </a:r>
            <a:endParaRPr xmlns:a="http://schemas.openxmlformats.org/drawingml/2006/main" lang="en-US" altLang="ko-KR" sz="3600"/>
          </a:p>
          <a:p>
            <a:pPr xmlns:a="http://schemas.openxmlformats.org/drawingml/2006/main" algn="ctr">
              <a:defRPr/>
            </a:pPr>
            <a:r xmlns:a="http://schemas.openxmlformats.org/drawingml/2006/main">
              <a:rPr lang="as" altLang="ko-KR" sz="3600"/>
              <a:t>ৰঙা ষ্টুৰ এটা বাটিৰ বাবে</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as" altLang="ko-KR" sz="4000">
                <a:solidFill>
                  <a:srgbClr val="ff0000"/>
                </a:solidFill>
              </a:rPr>
              <a:t>আজিৰ বাক্য</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as" altLang="ko-KR" sz="3600">
                <a:solidFill>
                  <a:schemeClr val="bg1">
                    <a:lumMod val="50000"/>
                  </a:schemeClr>
                </a:solidFill>
              </a:rPr>
              <a:t>তাৰ পাছত যাকোবে এচৌক কিছু পিঠা আৰু মচুৰ দাইলৰ জুতি দিলে।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s" altLang="ko-KR" sz="3600">
                <a:solidFill>
                  <a:schemeClr val="bg1">
                    <a:lumMod val="50000"/>
                  </a:schemeClr>
                </a:solidFill>
              </a:rPr>
              <a:t>খাই পান কৰিলে, তাৰ পাছত উঠি গুচি গ’ল।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s" altLang="ko-KR" sz="3600">
                <a:solidFill>
                  <a:schemeClr val="bg1">
                    <a:lumMod val="50000"/>
                  </a:schemeClr>
                </a:solidFill>
              </a:rPr>
              <a:t>গতিকে, এচৌৱে তেওঁৰ জন্মগত অধিকাৰক তুচ্ছজ্ঞান কৰিলে।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as"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as" altLang="ko-KR" sz="2800">
                <a:solidFill>
                  <a:schemeClr val="bg1">
                    <a:lumMod val="50000"/>
                  </a:schemeClr>
                </a:solidFill>
              </a:rPr>
              <a:t>আদিপুস্তক ২৫:৩৪</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