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az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Söz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4400"/>
              <a:t>Allah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4400"/>
              <a:t>etdi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4400"/>
              <a:t>Dünya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</a:t>
            </a:r>
            <a:r xmlns:a="http://schemas.openxmlformats.org/drawingml/2006/main">
              <a:rPr lang="az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Başlanğıcda Allah yaratdı</a:t>
            </a:r>
          </a:p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göylər və yer.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İshaqın arvadı Rebeka əkiz uşaq dünyaya gətirdi. Birinci oğlunun adı Esav, ikinci oğlunun adı Yaqub idi.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Esav ov etməyi xoşlayırdı. Beləliklə, o, açıq hava fəaliyyətini sevirdi. Ancaq Yaqub sakit adam idi, evdə otururdu.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gün Yaqub güveç bişirəndə Esav ovdan sonra evə ac qayıtdı.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“Mənə bir az güveç ver!”, “Əvvəlcə mənə ilkin haqqını sat. Onda sənə bir az verərəm”. Esav o qədər ac idi ki, ilk ilk haqqını bir kasa qırmızı güveç üçün satdı.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Nəhayət, Yaqub xeyir-dua almaq üçün atasını aldatdı. Nəhayət, xeyir-dua aldı. Bütün bunlar Allahın izni ilə baş verdi.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Esav aclıq problemini həll etməyin ruhani xeyir-dua almaqdan daha vacib olduğunu düşünürdü.</a:t>
            </a:r>
            <a:r xmlns:a="http://schemas.openxmlformats.org/drawingml/2006/main">
              <a:rPr lang="a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Nəhayət,</a:t>
            </a:r>
            <a:r xmlns:a="http://schemas.openxmlformats.org/drawingml/2006/main">
              <a:rPr lang="a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Yaqub</a:t>
            </a:r>
            <a:r xmlns:a="http://schemas.openxmlformats.org/drawingml/2006/main">
              <a:rPr lang="a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oldu</a:t>
            </a:r>
            <a:r xmlns:a="http://schemas.openxmlformats.org/drawingml/2006/main">
              <a:rPr lang="a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a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israillilərin əcdadı.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Sizcə daha vacib olan nədir?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Allahın övladları olmaq nemətini heç nə ilə əvəz etmək olmaz.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200"/>
              <a:t>Allahdır?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</a:t>
            </a:r>
            <a:r xmlns:a="http://schemas.openxmlformats.org/drawingml/2006/main">
              <a:rPr lang="az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edir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İnsanların səhv və batil olmasına baxmayaraq, Allah Öz iradəsini yerinə yetirir.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</a:t>
            </a:r>
            <a:r xmlns:a="http://schemas.openxmlformats.org/drawingml/2006/main">
              <a:rPr lang="az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Esav ilk oğulluq hüququnu nəyə satdı?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əriştə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çörək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ət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dk1"/>
                </a:solidFill>
              </a:rPr>
              <a:t>qırmızı güveç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qırmızı güveç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</a:t>
            </a:r>
            <a:r xmlns:a="http://schemas.openxmlformats.org/drawingml/2006/main">
              <a:rPr lang="az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Sonra Yaqub Esava bir az çörək və bir az mərci güveç verdi.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Yeyib-içdi, sonra qalxıb getdi.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Beləliklə, Esav ilkinlik hüququna xor baxdı.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11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400"/>
              <a:t>Yaqubun yuxusu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Müqəddəs Kitab Uşaqlar №2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/>
              <a:t>Onlar qadağan olunmuş meyvəni yedilər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/>
              <a:t>Yuxuda yer üzündə dayanan, üstü göyə çatan bir pilləkən gördü və Allahın mələkləri onun üzərinə qalxıb enirlər.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Yaqub qardaşını yalanla aldatdı. Öldürülməkdən qorxurdu. Beləliklə, o, evdən Harandakı əmisinin yanına qaçdı.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Gecələr ora daş götürüb yastıq kimi başının altına qoyub yatırdı. Ailəsi olmadan orada tək idi. Ona görə də qorxurdu və özünü tənha hiss edirdi.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Yaqub Allahın mələklərinin yer üzündə bir pilləkənlə göyə qalxıb endiyini gördü.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O, Allahın səsini eşitdi: «Mən səninləyəm və hara getsən, səni qoruyacağam».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Səhər yuxudan duranda onunla olacağına söz verən Allaha ibadət etdi və Allahı izzətləndirdi.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Tanrı tək qalmaqdan qorxan Yaqubla olduğu kimi,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Ata Allah da tək olduğumuz zaman bizə qayğı göstərir.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Yaqub kimi biz də həmişə bizimlə olan Allahı izzətləndirmək və izzətləndirmək lazımdır.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200"/>
              <a:t>Allahdır?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hər yerdə və hər an bizimlədir.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hər zaman bizim qayğımıza qalır.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</a:t>
            </a:r>
            <a:r xmlns:a="http://schemas.openxmlformats.org/drawingml/2006/main">
              <a:rPr lang="az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Yaqub yatanda yastıq kimi nə götürdü?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ağac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dk1"/>
                </a:solidFill>
              </a:rPr>
              <a:t>daş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çanta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heyvan dərisi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daş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/>
              <a:t>Yuxuda yer üzündə dayanan, üstü göyə çatan bir pilləkən gördü və Allahın mələkləri onun üzərinə qalxıb enirlər.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insanı öz surətində yaratdı, onu Allahın surətində yaratdı;</a:t>
            </a:r>
          </a:p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onları kişi və qadın olaraq yaratdı.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№12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Söz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400"/>
              <a:t>Yusif Qardaşları tərəfindən Satılır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“İndi gəl, onu öldürüb bu sarnıçlardan birinə ataq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vəhşi bir heyvanın onu yediyini söylə.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Sonra onun xəyallarının nə olacağını görəcəyik”.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(Yaradılış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Yaqubun on iki oğlu var idi. O, Yusifi digər oğullarından çox sevirdi. Beləliklə, Yusif üçün çox gözəl bir parça tikdi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Qardaşları ona çox nifrət edirdilər, çünki ataları onu xüsusi sevirdi. “Gəlin Yusifi sataq. Ataya öldüyünü deyək.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Yusifi gələn tacirlərə qul kimi satdılar.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Bunu eşidən Yaqub çox kədərləndi.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Yusif qul kimi çətin bir həyat yaşadı. Halbuki heç bir günah etmədən Allaha iman gətirmiş və ona təvəkkül etmişdir.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Yusifi saxta ittihamla həbs etdilər.</a:t>
            </a:r>
            <a:r xmlns:a="http://schemas.openxmlformats.org/drawingml/2006/main">
              <a:rPr lang="az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Lakin o, hətta həbsxanada da Allah qarşısında saleh olmağa çalışırdı. Allah Yusifi unutmadı və Allahın onun üçün heyrətamiz planları var idi.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Yusifə nifrət etdi və öz qardaşları tərəfindən qul kimi satıldı. Onu da saxta ittihamla həbs ediblər.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Bununla belə, o, Allaha təvəkkül edir və daha çox günah işləməməyə çalışırdı.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Bəzi çətinliklərlə üzləşə bilərik.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Gəlin heç bir günah işlətməyək və dualarımızı həvəslə eşidən atamız Allahdan kömək diləyək.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200"/>
              <a:t>Allahdır?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Atamız Allah..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Ata Allahımızın çətin anlarda belə bizim üçün gözəl planları var.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Yaqub on iki oğlundan yalnız Yusifə nə verdi?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oyuncaqlar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İncil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zəngin gözəl parça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zəngin gözəl parça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Adəm və Həvva Allahın məxluqları arasında ən yaxşı varlıq idi.</a:t>
            </a:r>
          </a:p>
          <a:p>
            <a:r xmlns:a="http://schemas.openxmlformats.org/drawingml/2006/main">
              <a:rPr lang="a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Çünki onlar Allahın surətinə görə yaradılmışlar.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“İndi gəl, onu öldürüb bu sarnıçlardan birinə ataq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vəhşi bir heyvanın onu yediyini söylə.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Sonra onun xəyallarının nə olacağını görəcəyik”.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(Yaradılış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13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400"/>
              <a:t>Yusif Misirdə baş nazir oldu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/>
              <a:t>Firon Yusifə dedi: «Bununla səni bütün Misir torpağına rəhbər təyin edirəm».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Misir padşahı Firon bir yuxu gördü. 7 kök inək və ondan sonra 7 çirkin inək çıxdı. 7 çirkin inək 7 kök inəyi yedi. Çox qəribə yuxu idi.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Onun yuxusunu sarayda heç kim yoza bilməzdi. Yusifin kömək etdiyi baş saray onu padşaha təqdim etdi.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Yusifə hikmət verdi. Beləliklə, o, yuxunun mənasını yozub padşaha danışa bildi.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Firon o qədər təsirləndi ki, məhbus olan Yusifi ölkənin ikinci ən yüksək vəzifəsinə təyin etdi.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Yusif Misirin baş naziri oldu və Allahın ona verdiyi hikmətlə ölkəni yaxşı idarə etdi.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/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Allahın Yusif üçün heyrətamiz planları var idi.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Bəzi çətinliklərlə üzləşdiyimiz zaman biz də məyus olmamalıyıq,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lakin Allahın bizim üçün gözəl planlarını gözləmək və Allaha inanmaq lazımdır..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200"/>
              <a:t>Allahdır?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 Öz istəyinə uyğun edir.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Aşağılar yüksəldiləcək, ucalar isə alçaldılacaq.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Allah adama dedi:</a:t>
            </a:r>
            <a:r xmlns:a="http://schemas.openxmlformats.org/drawingml/2006/main">
              <a:rPr lang="az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"Bağdakı istənilən ağacın meyvəsindən yeyə bilərsiniz, lakin </a:t>
            </a:r>
            <a:r xmlns:a="http://schemas.openxmlformats.org/drawingml/2006/main">
              <a:rPr lang="az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yaxşı və şəri tanıyan ağacdan yeməməlisiniz, çünki ondan yediyiniz zaman mütləq öləcəksiniz </a:t>
            </a:r>
            <a:r xmlns:a="http://schemas.openxmlformats.org/drawingml/2006/main">
              <a:rPr lang="az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Firon yuxusunda hansı heyvanlar peyda olub?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inək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inək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/>
              <a:t>Firon Yusifə dedi: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/>
              <a:t>“Bununla səni bütün Misir torpağına rəhbər təyin edirəm”.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Yox.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400"/>
              <a:t>Yusif Qardaşları ilə Yenidən Görüşdü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Yusif qardaşlarını tanısa da, onlar onu tanımırdılar.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Firon Yusifi Misirə baş nazir təyin etdi. Yusif 7 il ərzində şiddətli aclığı ağıllı şəkildə idarə etdi.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Lakin Kənanda aclıqdan taxıl yox idi. Yemək üçün bir az taxıl almaq üçün Misirə getməli oldular. Yusifin qardaşları da yemək almaq üçün Misirə getdilər.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Yusif qardaşlarını tanısa da, onlar onu tanımırdılar.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Yusif onlara kim olduğunu söylədi. Ona baxaraq çaşdılar və ondan qorxdular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Yusif Allahın onu niyə Misirə göndərdiyini başa düşdü. O, qardaşlarını bağışladı və bütün ailəsini Misirə apardı və sağ-salamat onlara qulluq etdi.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Yusif onunla pis rəftar edən və onları Allahın iradəsinə uyğun sevən qardaşlarını bağışladı.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Ailəmizi və dostlarımızı bağışlamalı və onları sevməliyik.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Lakin ilan qiyafəsində olan şeytan Həvvanı sınağa çəkdi.</a:t>
            </a:r>
          </a:p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Nəhayət, Həvva meyvəni yedi.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200"/>
              <a:t>Allahdır?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Bizi bağışlayar və sevər.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Yusif hansı ölkənin baş naziri oldu?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Misir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İsrail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Misir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Yusif qardaşlarını tanısa da, onlar onu tanımırdılar.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№15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400"/>
              <a:t>Sudan xilas olan uşaq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Uşaq böyüyəndə onu Fironun qızının yanına apardı və o, onun oğlu oldu. “Onu sudan çıxartdım” deyərək adını Musa qoydu.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Çıxış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Misir padşahı Firon bütün israilli yeni doğulmuş oğlan uşaqlarını Nil çayına atıb öldürülməsinə icazə verdi.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Musanın anası Yokebedin oğlunu Nil çayına aparmaqdan başqa çarəsi yox idi.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Həmin vaxt Misir şahzadəsi körpəni çayda çimərkən təsadüfən görüb. Oğlunu böyütmək fikrində idi.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Bacısı şahzadənin oğlan uşağı səbətdən çıxardığını gördü. O, əsl anası Jochebedi təqdim etdi ki, oğlan uşağı onun üçün əmizdirsin.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Uşaq böyüdükdə, oğlu olmaq üçün şahzadəyə qaytarıldı. Onun adını Musa qoyub dedi: “Onu sudan çıxartdım. Musa Misirdə böyüdü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Saray.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Həvva isə Adəmə başqa birini verdi.</a:t>
            </a:r>
          </a:p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Adəm də yedi.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Musanı xilas etdi.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bizi Öz heyrətamiz hikməti və qüdrəti ilə xilas etdi.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Gəlin inanaq ki, Allahın planları mənim həmişəkindən daha böyük və mükəmməldir.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200"/>
              <a:t>Allah kimdir?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O, hər hansı maneəyə rəğmən iradəsini yerinə yetirən uca Allahdır.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Suya atılan uşağa nə oldu?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O, boğuldu və balıq tərəfindən yeyildi.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Quşlar uşağı xilas etdi.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uşağı göydən xilas etdi.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Misir şahzadəsi onu görüb xilas etdi.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Misir şahzadəsi onu görüb xilas etdi.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Uşaq böyüyəndə onu Fironun qızının yanına apardı və o, onun oğlu oldu. “Onu sudan çıxartdım” deyərək adını Musa qoydu.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Çıxış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Allah onları Eden bağından qovdu, çünki onlar Allaha qulaq asmadılar.</a:t>
            </a:r>
          </a:p>
          <a:p>
            <a:r xmlns:a="http://schemas.openxmlformats.org/drawingml/2006/main">
              <a:rPr lang="a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 vaxtdan günah dünyaya gəldi.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/>
              <a:t>Bugünkü </a:t>
            </a:r>
            <a:r xmlns:a="http://schemas.openxmlformats.org/drawingml/2006/main">
              <a:rPr lang="az" altLang="ko-KR" sz="2800" b="1"/>
              <a:t>Dərs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Adəm və Həvva Allahın əmrinə tabe olmadıqları üçün günah dünyaya gəldi.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Mən Allahın sözünə əməl edirəmmi?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Əgər mən Allaha inanıramsa, Allahın sözünə tabe olmalıyam.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/>
              <a:t>Allahdır?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İtaətsizliyi sevmir.</a:t>
            </a:r>
          </a:p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Onun sözünə əməl edən insana xeyir-dua verir.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4000"/>
              <a:t>Bugünkü</a:t>
            </a:r>
            <a:r xmlns:a="http://schemas.openxmlformats.org/drawingml/2006/main">
              <a:rPr lang="az" altLang="en-US" sz="4000"/>
              <a:t> </a:t>
            </a:r>
            <a:r xmlns:a="http://schemas.openxmlformats.org/drawingml/2006/main">
              <a:rPr lang="az" altLang="ko-KR" sz="4000"/>
              <a:t>Söz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Başlanğıcda Allah yaratdı</a:t>
            </a:r>
          </a:p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göylər və yer.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Allah bəşəriyyətə yeməmək üçün nə dedi?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meyvə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ət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tərəvəz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dk1"/>
                </a:solidFill>
              </a:rPr>
              <a:t>yaxşı və şər haqqında biliklərin bəhrəsi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yaxşı və şər haqqında biliklərin bəhrəsi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insanı öz surətində yaratdı, onu Allahın surətində yaratdı;</a:t>
            </a:r>
          </a:p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onları kişi və qadın olaraq yaratdı.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№3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/>
              <a:t>Nuh yüksək dağda böyük bir gəmi (gəmi) düzəltdi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/>
              <a:t>Bugünkü</a:t>
            </a:r>
            <a:r xmlns:a="http://schemas.openxmlformats.org/drawingml/2006/main">
              <a:rPr lang="az" altLang="en-US" sz="4000"/>
              <a:t> </a:t>
            </a:r>
            <a:r xmlns:a="http://schemas.openxmlformats.org/drawingml/2006/main">
              <a:rPr lang="az" altLang="ko-KR" sz="4000"/>
              <a:t>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Sonra Rəbb Nuha dedi: «Sən bütün ailənlə birlikdə gəmiyə gir, çünki bu nəsildə səni saleh tapdım.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(Yaradılış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yer üzündəki bütün insanların öz yollarını pozduğunu gördü. Allah Nuha dedi: “Mən insanları da, yeri də məhv edəcəyəm. Dağda böyük bir gəmi düzəldin!”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 Allahın ona əmr etdiyi kimi dağda gəmi düzəltməyə başladı. İnsanlar onun dəli olduğunu düşünürdülər.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 Allahın əmr etdiyi kimi hər növ məxluqun Nuhun 8 ailə üzvü ilə gəmiyə minməsinə icazə verdi.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Yağış Allahın dediyi kimi 40 gün yer üzünə yağdı.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Sonda yer üzü su ilə örtüldü. Yer üzündə hərəkət edən hər bir canlı öldü. Yalnız Nuh və onunla birlikdə gəmidə olanlar qaldı.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İnsanlar böyük daşqından xilas olmaq şansı verən Nuha qulaq asmadılar.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Onlar ancaq Nuhun dəli olduğunu dedilər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Müjdəni dostlarınıza çatdırdığınız zaman, onlar sizə yaxşı qulaq asmaya bilərlər.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Lakin sonda Allahın sözünün doğru olduğunu biləcəklər.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Başlanğıcda səthi qaranlıq bürüdü.</a:t>
            </a:r>
          </a:p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İnsan yox idi, işıq yox idi. Heç nə yox idi.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/>
              <a:t>Allah 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günaha nifrət edir və günahı mühakimə edir.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/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Allah Nuha nə dedi?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dk1"/>
                </a:solidFill>
              </a:rPr>
              <a:t>Gəmi (Bir Gəmi)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Avtomobil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Ev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Velosiped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Gəmi (Bir Gəmi)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/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Sonra Rəbb Nuha dedi: «Sən bütün ailənlə birlikdə gəmiyə gir, çünki bu nəsildə səni saleh tapdım.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№4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/>
              <a:t>Göy qurşağı Allahın əhdi idi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600">
                <a:solidFill>
                  <a:srgbClr val="FF0000"/>
                </a:solidFill>
              </a:rPr>
              <a:t>Bugünkü</a:t>
            </a: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z" altLang="ko-KR" sz="3600">
                <a:solidFill>
                  <a:srgbClr val="FF0000"/>
                </a:solidFill>
              </a:rPr>
              <a:t>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Nə vaxt buludlarda göy qurşağı görünsə, mən onu görəcəyəm və Allahla yer üzündəki bütün canlılar arasında olan əbədi əhdi xatırlayacağam”.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Bütün canlılar yox oldu, yalnız Nuh və onunla birlikdə gəmidə olanlar qaldı.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Yağış yer üzünə 40 gün davam etdi.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Yağış dayandıqdan sonra Nuh göyərçin göndərdi.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Göyərçin dimdiyində təzə zeytun yarpağı ilə onun yanına qayıtdı. Nuh bilirdi: “Su yerdən çəkildi!”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 ailəsi ilə birlikdə çıxdı və Allaha ibadət etdi. "Bizə yeni dünya bəxş etdiyinə görə Allaha şükürlər olsun."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ona əhd və bərəkət əlaməti olaraq göy qurşağı göstərdi. "Yeni dünyada xoşbəxt yaşa!"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buyurdu: “İşıq olsun”</a:t>
            </a:r>
          </a:p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və işıq var idi.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Allah Nuh və onun ailəsini xilas etdi.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Allah onlara xeyir-dua verəcəyini və onların vasitəsilə yeni bir dünya quracağını vəd etdi.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Allah da bizi İsa vasitəsilə xilas etdi.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Biz inanmalıyıq ki, Allah Öz yeni dünyasını bizim vasitəmizlə yaradacaq.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/>
              <a:t>Yahwe Allah?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Ya Rəbb Allah..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Yehova Allah sevimli övladlarını xilas edən və Ona iman etdiyimiz zaman bol-bol xeyir-dua verən Atamızdır.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/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Nuh yerin quruduğunu görmək üçün nə göndərdi?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Qartal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Sərçə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dk1"/>
                </a:solidFill>
              </a:rPr>
              <a:t>Göyərçin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Ördək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Göyərçin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600"/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Nə vaxt buludlarda göy qurşağı görünsə, mən onu görəcəyəm və Allahla yer üzündəki bütün canlılar arasında olan əbədi əhdi xatırlayacağam”.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№5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Söz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600"/>
              <a:t>quran insanlar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600"/>
              <a:t>Babil qülləsi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Buna görə də ona Babil adlandı, çünki orada Rəbb çaşqınlıq etdi</a:t>
            </a:r>
          </a:p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bütün dünyanın dili. Rəbb onları oradan səpələdi</a:t>
            </a:r>
          </a:p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bütün yer üzündə.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İnsanlar Allahdan daha böyük və daha məşhur olmaq istəyirdilər. Beləliklə, hündür qüllə tikməyə başladılar.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Beləliklə, onlar qülləni bütövlükdə tikirdilər.</a:t>
            </a:r>
          </a:p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“Gəlin özümüzü dünyaya göstərək. Biz çox gözəlik!”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Lakin Allah onların təkəbbürlüklərini görüb bir-birlərini başa düşməmələri üçün dillərini qarışdırdı.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Çünki onlar bir-birini başa düşə bilmirdilər, bir yerdə işləyə bilmirdilər. Nəhayət, onlar yer üzünə səpələniblər. İndiyə qədər dünya dilləri bir-birindən fərqlidir.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Birinci gün Allah işığı qaranlıqdan ayırdı. Bütün dünyanı altı günə yaratdı.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az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az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az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az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az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az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/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İnsanlar Allahdan daha böyük və yüksək olmaq istəyirlər.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 zehni “təkəbbür” adlandırırlar.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'təkəbbürə' nifrət edir.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Təkəbbürün əksi “təvazökarlıq”dır.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 Allahı razı salmaq üçün Onun qarşısında “təvazökar” olmalıyıq.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/>
              <a:t>Yahwe Allah?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Ya Rəbb Allah..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Yehova Allah bizdən daha böyük və müdrikdir.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Bütün müdrikliyimizi birləşdirsək də, Allahdan daha müdrik ola bilmərik.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Niyə qülləni bitirə bilmədilər?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Onlar tufanı yaradanda Allah daşqına səbəb oldu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Onlar onu yaradanda Allah bir od qoydu.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Onlar baş verən zaman Allah zəlzələ etdi.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dk1"/>
                </a:solidFill>
              </a:rPr>
              <a:t>Allah onları bir-birini başa düşməmələri üçün yaratdı.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Allah onları bir-birini başa düşməmələri üçün yaratdı.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</a:t>
            </a:r>
            <a:r xmlns:a="http://schemas.openxmlformats.org/drawingml/2006/main">
              <a:rPr lang="az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Söz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Buna görə də ona Babil adlandı, çünki orada Rəbb çaşqınlıq etdi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bütün dünyanın dili. Rəbb onları oradan səpələdi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bütün yer üzündə.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№6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400"/>
              <a:t>Allah İbrahimi çağırdı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Rəbb İbrama dedi: «Ölkəni, xalqını və özünü tərk et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atanın evinə get və sənə göstərəcəyim torpağa get.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Xaldeylilərin Ur şəhəri bütlərə sitayiş edən şəhər idi.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İbrahim orada doğulub yaşayıb.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gün Xudavənd Rəbb ona dedi: “Ölkəni tərk et, mən sənə xeyir-dua verəcəyəm”.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İbrahim hara gedəcəyini bilməsə də, Allahın sözünə tabe oldu və Rəbbin ona dediyi kimi getdi.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Səyahət zamanı o, çox çətin işlərlə üzləşdi, lakin Allah onu sağ-salamat qorudu.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Yerdə, dənizdə, göydə hər cür heyvan və bitki, quş və balıq doludur. Allah yaratdığı hər şeyə baxdı və dedi: “Çox yaxşı!.”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Nəhayət, İbrahim Kənan torpağına çatdı. Orada yaşayırdı. “Şükürlər olsun, Allah.”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</a:t>
            </a:r>
            <a:r xmlns:a="http://schemas.openxmlformats.org/drawingml/2006/main">
              <a:rPr lang="az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İbrahim Allahın sözünə tabe olaraq doğma şəhərini tərk etdi.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 kimi biz</a:t>
            </a:r>
            <a:r xmlns:a="http://schemas.openxmlformats.org/drawingml/2006/main">
              <a:rPr lang="a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Allaha inanmalı və Onun sözünə tabe olmalıdır.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Bizdə hər an Allahın sözünə tabe olmaq arzusu olmalıdır.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200"/>
              <a:t>Yehova Allahdır?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Yahweh</a:t>
            </a:r>
            <a:r xmlns:a="http://schemas.openxmlformats.org/drawingml/2006/main">
              <a:rPr lang="az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O, nəyin bahasına olursa olsun vədinə əməl edən Atamızdır.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İbrahim harada anadan olub?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Kənan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İsrail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dk1"/>
                </a:solidFill>
              </a:rPr>
              <a:t>Xaldeylilərin Ur şəhəri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Xaldeylilərin Ur şəhəri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</a:t>
            </a:r>
            <a:r xmlns:a="http://schemas.openxmlformats.org/drawingml/2006/main">
              <a:rPr lang="az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Xudavənd Rəbb İbrama dedi: «Ölkəni, xalqını və ata nəslini tərk et və sənə göstərəcəyim torpağa get».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7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4400"/>
              <a:t>İshaq, Vəd edilmiş Oğul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</a:t>
            </a:r>
            <a:r xmlns:a="http://schemas.openxmlformats.org/drawingml/2006/main">
              <a:rPr lang="az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Oğlu İshaq dünyaya gələndə İbrahimin yüz yaşı var idi.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Allah İbrahimə söz verdi ki, Allah ona gecə səmasında ulduzlar qədər övladlar verəcək.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Lakin 100 yaşına qədər övladı olmayıb.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gün Allah İbrahimi gecə çölə çıxardı.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“Göylərə bax. Ulduzları saya bilirsənmi?”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ona gözəl torpağı da verəcəyini vəd etdi.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3600"/>
              <a:t>Bugünkü </a:t>
            </a:r>
            <a:r xmlns:a="http://schemas.openxmlformats.org/drawingml/2006/main">
              <a:rPr lang="az" altLang="ko-KR" sz="4000"/>
              <a:t>Dərs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Dünyanı kim yaradıb?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dünyanı yaratdı.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Kim dünyanı qaydasında saxlayır?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dünyanı nizama salır.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Dünya öz-özünə yaranmayıb.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Dünya öz-özünə hərəkət edə bilməz.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Unutmamalıyıq ki, Allah bütün dünyanı yaradıb və hələ də onların hamısını idarə edir.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“Övladlarınız göydəki ulduzlar və dəniz sahilindəki qumlar qədər olacaq”. İbrahim Rəbbin vədinə inandı.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Allah vədinə əməl etdi. Sara İbrahimə bir oğul doğdu. İbrahim, </a:t>
            </a:r>
            <a:r xmlns:a="http://schemas.openxmlformats.org/drawingml/2006/main">
              <a:rPr lang="az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Sevinc </a:t>
            </a:r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mənasını verən </a:t>
            </a:r>
            <a:r xmlns:a="http://schemas.openxmlformats.org/drawingml/2006/main">
              <a:rPr lang="az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İshaq </a:t>
            </a:r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adını verdi </a:t>
            </a:r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</a:t>
            </a:r>
            <a:r xmlns:a="http://schemas.openxmlformats.org/drawingml/2006/main">
              <a:rPr lang="az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İbrahim onun üçün qeyri-mümkün görünsə də, həqiqətən də Allahın vədinə inanırdı.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İbrahimin imanını görəndə çox sevindi. Allah ona vəd edilmiş oğlu İshaqı verdi.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Bizim üçün qeyri-mümkün görünsə də, Allah sözünü yerinə yetirdi.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200"/>
              <a:t>Allahdır…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Uca (hər şeyə qadirdir)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İshaq dünyaya gələndə İbrahim neçə yaşında idi?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Oğlu İshaq dünyaya gələndə İbrahimin yüz yaşı var idi.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(Yaradılış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8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900"/>
              <a:t>İbrahim İshaqı Allaha təqdim etdi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Sonra Allah dedi: «Oğlunu, tək oğlun, sevdiyin İshaqı götür.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və Moriya bölgəsinə get. Onu orada yandırma qurbanı olaraq kəsin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dağların birində sənə danışacağam”.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gün Allah İbrahimə dedi: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“Bircə oğlunu Mənə yandırma qurbanı kimi təqdim et”.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İbrahim İshaqı o qədər çox sevirdi ki, Allahdan eşitdiyi zaman o, sərt idi. Lakin o, Allaha itaət etmək qərarına gəldi.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3200"/>
              <a:t>Allah kimdir?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Odur...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Mən də daxil olmaqla bütün dünyanı yaradan yaradan.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İbrahim İshaqı bağlayıb məbədin üstünə qoydu və o, onu öldürmək istədi. Elə o anda,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“İbrahim, İbrahim, onu öldürmə. Ona heç nə etmə. İndi bilirəm ki, sən Allahdan qorxursan və Allahı sevirsən”. Bu, Allahın İbrahimə etdiyi sınaq idi.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“Şükürlər olsun, Allah!” Allah İbrahimin imanını məmnuniyyətlə qəbul etdi. Allah onu bütün möminlərin əcdadı etdi.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/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İbrahim İshaqı çox sevirdi, lakin onun üçün Allahın Kəlamına itaət etmək daha vacib idi.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Mən Allahı hər şeydən daha çox sevməliyəm və dünyada hər kəsdən daha çox.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200"/>
              <a:t>Allahdır?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Allahdır..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İmtahanla imanımızı gücləndirən atamız.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/>
              <a:t>Bugünkü</a:t>
            </a:r>
            <a:r xmlns:a="http://schemas.openxmlformats.org/drawingml/2006/main">
              <a:rPr lang="az" altLang="en-US" sz="4000"/>
              <a:t> </a:t>
            </a:r>
            <a:r xmlns:a="http://schemas.openxmlformats.org/drawingml/2006/main">
              <a:rPr lang="az" altLang="ko-KR" sz="4000"/>
              <a:t>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Allah İbrahimə yandırma qurbanı gətirmək üçün nə dedi?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dk1"/>
                </a:solidFill>
              </a:rPr>
              <a:t>Oğlum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Arvad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Qoyun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Oğlum</a:t>
            </a:r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Sonra Allah dedi: «Oğlunu, tək oğlun, sevdiyin İshaqı götür.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və Moriya bölgəsinə get. Onu orada yandırma qurbanı olaraq kəsin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dağların birində sənə danışacağam”.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№9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Söz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400"/>
              <a:t>İshaq mübahisə etmədi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Oradan irəliləyərək başqa quyu qazdı və heç kim onun üstündə dava salmadı.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O, adını Rehobot qoyub dedi: «İndi Rəbb bizə yer verdi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və biz torpaqda çiçəklənəcəyik”.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quyular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idi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belə ki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vacib,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çünki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onlar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bilər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almaq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təzə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səhrada. İshaq quyuları atasına miras qoymuşdu.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dünyanı nə ilə yaratdı?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toz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söz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söz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Lakin filiştlilər ona həsəd aparırdılar. Beləliklə, quyuları torpaqla doldurdular.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Lakin İshaq onlarla mübahisə etmədi. O, uzaqlaşdı və quyu qazdı. O, şirin su quyusu kəşf etdi.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 zaman başqa adamlar quyunu İshaqın əlindən aldılar. Lakin o, onlarla dalaşmadı.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Allah İshaqa xeyir-dua verdi. Yenə bir quyu qazdı. Allah ona oradan şirin su verdi. İshaq məbəd tikib şükür təqdim etdi.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İshaq quyularını əlindən alanlarla mübahisə etmədi.</a:t>
            </a:r>
            <a:r xmlns:a="http://schemas.openxmlformats.org/drawingml/2006/main">
              <a:rPr lang="a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İshaqa xeyir-dua verdi.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 də başqaları ilə mübahisə etməməliyik.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 başqalarını sevməli və bağışlamalıyıq.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200"/>
              <a:t>Allah ??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Başqaları ilə mübahisə edənlərə nifrət edir.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Bir-birini sevənləri sevər.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İshaq nəyə görə çətin anlar yaşadı?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ev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quzu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dk1"/>
                </a:solidFill>
              </a:rPr>
              <a:t>yaxşı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ailə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yaxşı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Oradan irəliləyərək başqa quyu qazdı və heç kim onun üstündə dava salmadı.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O, adını Rehobot qoyub dedi: «İndi Rəbb bizə yer verdi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və biz torpaqda çiçəklənəcəyik”.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Yaradılış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№10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Söz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/>
              <a:t>Esav ilk oğulluq hüququnu satdı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3600"/>
              <a:t>bir kasa qırmızı güveç üçün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Sonra Yaqub Esava bir az çörək və bir az mərci güveç verdi.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Yeyib-içdi, sonra qalxıb getdi.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Beləliklə, Esav ilkinlik hüququna xor baxdı.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z" altLang="ko-KR" sz="2800">
                <a:solidFill>
                  <a:schemeClr val="bg1">
                    <a:lumMod val="50000"/>
                  </a:schemeClr>
                </a:solidFill>
              </a:rPr>
              <a:t>Yaradılış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