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b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Daɲɛ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400"/>
              <a:t>Ma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4400"/>
              <a:t>Dilan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4400"/>
              <a:t>Diɲɛ kɔnɔ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Fɔlɔ la, Ala ye fɛn da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sankolow ni dugukolo.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Isaka muso Rebɛka ye filaninw bange. Denkɛ fɔlɔ tɔgɔ tun ye Esawu ye, a filanan tɔgɔ tun ye Yakuba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Kungo ɲinini tun ka di Esawu ye. O la sa, kɛnɛyako tun ka di a ye kosɛbɛ. Nka, Yakuba tun ye mɔgɔ dususumanin ye, a tun bɛ to so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Yakuba tun bɛ ka sogo dɔ tobi tuma min na, Esawu seginna so kɔngɔ fɛ, sogo ɲinini kɔfɛ.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“I ka shɔ dɔ di n ma!”, “I ka fɔlɔ ka i ka bangekɔlɔsi hakɛ feere n ma. O kɔ, ne na dɔw di i ma.” Kɔngɔ tun b’a la Esawu la fo a y’a ka kɔrɔsigi hakɛ feere shɔ bilenman tasa kelen na.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laban na, Yakuba y’a fa lafili walisa ka dugawu sɔrɔ. A laban na, a ye dugawu sɔrɔ. O kow bɛɛ kɛra Ala ka ladonni de fɛ.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Esawu tun b’a miiri ko kɔngɔko gɛlɛya ɲɛnabɔli nafa ka bon ka tɛmɛ alako ta fan fɛ dugawu sɔrɔli kan.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laban,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Yakuba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kɛla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Israɛldenw bɛnbakɛ.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fɛ, mun de nafa ka bon kosɛbɛ?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Duba min b’a la ka kɛ Ala denw ye, o tɛ se ka bila foyi nɔ 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</a:t>
            </a:r>
            <a:r xmlns:a="http://schemas.openxmlformats.org/drawingml/2006/main">
              <a:rPr lang="b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ye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 a yr sago dafa hali ni mgw ka fili ni nkalon b.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Bi'.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Dɔnnin sɛgɛsɛgɛli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Esawu y’a ka fɔlɔfɔlɔ hakɛ feere mun kosɔn?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misidenw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buruburu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sɔgɔlen bilenman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sɔgɔlen bilenman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kɔ, Yakuba ye buru dɔ di Esawu ma ani lenburuba dɔ.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ye dumuni kɛ ka minni kɛ, o kɔ, a wulila ka taa.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la sa, Esawu y’a ka kɔrɔsigi jogo mafiɲɛya.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Yakuba ka Sugo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U ye jiriden dagalen dun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A ye sugo dɔ kɛ min kɔnɔ a ye ɛrɛzɛnsun dɔ ye min bɛ lafiɲɛ dugukolo kan, a kuncɛ bɛ se sankolo ma, ani Ala ka mɛlɛkɛw tun bɛ ka wuli ka jigin o kan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Yakuba ye a balimakɛ lafili ni nkalon ye. A siranna ka faga. O kama, a bolila ka bɔ so ka taa a facɛ denkɛ fɛ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 fɛ, ka kabakurun dɔ ta yen, a bɛ sunɔgɔ k’a bila a kun kɔrɔ i n’a fɔ barajuru. A kelen tun bɛ yen, denbaya tun t’a la. O kama, a siranna ani a y’a ye ko a kelenpe don.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Yakuba ye Ala ka mɛlɛkɛw ye u bɛ ka wuli ka jigin ɛrɛzɛnsun dɔ kan dugukolo kan ka taa sankolo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ye Ala kan mɛn ko: “Ne bɛ i fɛ, i taara yɔrɔ o yɔrɔ, ne na i kɔlɔsi.”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a kununna sɔgɔma, a ye Ala bato min ye layidu ta ko a bɛna kɛ a fɛ, ka nɔɔrɔ da Ala 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ko Ala tun bɛ Yakuba fɛ min tun bɛ siran ka kɛ a kelen na,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Fa Ala fana b’an janto an kelen 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ko Yakuba, an ka kan ka bonya da Ala kan ani ka bonya da a kan, Ala min b an f tuma b.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bɛ an fɛ yɔrɔ o yɔrɔ ani waati o waati.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b’a janto an na tuma bɛɛ.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Dɔnnin sɛgɛsɛgɛli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Yakuba sunɔgɔra tuma min na, a ye mun ta ka kɛ barajuru ye?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kabakurun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bɔrɔ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bagan fari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kabakurun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A ye sugo dɔ kɛ min kɔnɔ a ye ɛrɛzɛnsun dɔ ye min bɛ lafiɲɛ dugukolo kan, a kuncɛ bɛ se sankolo ma, ani Ala ka mɛlɛkɛw tun bɛ ka wuli ka jigin o kan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hadamaden da a yɛrɛ ja la, a y’a da Ala ja la;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cɛ ni muso de y'u 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Daɲɛ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Yusufu Feerela a balimakɛw fɛ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- Na sisan, an k'a faga k'a fili nin jidaga ninnu dɔ la kelen na.'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k' a fɔ ko bagan fariman dɔ y' a dun 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kɔfɛ, an bɛna a lajɛ min bɛ bɔ a ka sugo la."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(Jenɛse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Yakuba ye denkɛ tan ni fila sɔrɔ. A tun bɛ Yusufu kanu ka tɛmɛ a denkɛ tɔw bɛɛ kan. O la sa, a ye fini ɲumanba dɔ dilan Yusufu 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balimakɛw tun b’a kɔniya kosɛbɛ bawo u fa tun b’a kanu kɛrɛnkɛrɛnnenya la. “An ka Yusufu feere. An k'a fɔ fa ye ko a sara.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ye Yusufu feere ka kɛ jɔn ye jagokɛlaw ma minnu tɛmɛna.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mɛnni fɛ, Yakuba dusu tiɲɛna kosɛbɛ.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ye ɲɛnamaya gɛlɛn kɛ jɔn ye. Nka, a dara Ala la ani a y’a jigi da Ala kan k’a sɔrɔ a ma jurumu si kɛ.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Yusufu bilala kaso la, nkalon dɔ kosɔn.</a:t>
            </a:r>
            <a:r xmlns:a="http://schemas.openxmlformats.org/drawingml/2006/main">
              <a:rPr lang="bm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Nka, a y’a ɲini ka kɛ mɔgɔ tilennen ye Ala ɲɛ kɔrɔ hali kasobon kɔnɔ. Ala ma ɲinɛ Yusufu kɔ ani Ala ye kabako labɛnw kɛ a 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Yusufu tun koniyara ani a y’a feere ka kɛ jɔn ye a yɛrɛ balimaw fɛ. U y’a don kaso la fana, nkalon dɔ kosɔn.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Nka, a y’a jigi da Ala kan ani a y’a jija a kana jurumu si kɛ ka tɛmɛn fɔlɔ kan.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bɛ se ka gɛlɛya dɔw sɔrɔ.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kana jurumu si kɛ ani ka dɛmɛ ɲini an fa Ala fɛ min bɛ an ka delili lamɛn ni diyanye ye.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An Fa 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Fa Ala ye labɛn kabakomaw kɛ an ye hali waati gɛlɛnw 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Yakuba ye mun di Yusufu dɔrɔn ma a den tan ni fila cɛma?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tulonkɛfɛnw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fini cɛɲi min ka ca kosɛbɛ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fini cɛɲi min ka ca kosɛbɛ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Adama ni Hawa tun ye danfɛn bɛɛ la ɲuman ye Ala ka danfɛnw cɛma.</a:t>
            </a:r>
          </a:p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Sabu u dabɔra ka kɛɲɛ ni Ala ja 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- Na sisan, an k'a faga k'a fili nin jidaga ninnu dɔ la kelen na.'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k' a fɔ ko bagan fariman dɔ y' a dun 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kɔ, an bɛna a lajɛ min bɛ bɔ a ka sugo la."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(Jenɛse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Yusufu kɛra minisiriɲɛmɔgɔ ye Misira jamana 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Faraon y'a fɔ Yusufu ye ko: «Ne b'i bila Misira jamana bɛɛ kunna.»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Misira masakɛ Faraon ye sugo dɔ kɛ. misi fatɔ 7 ani o kɔfɛ misi jugu 7 bɔra. Misi jugu 7 ye misi fatɔ 7 dun. O tun ye sugo kabakoma ye kosɛbɛ.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Mɔgɔ si tun tɛ se k’a ka sugo kɔrɔ fɔ masaso kɔnɔ. Minfɛntigi kuntigi min dɛmɛna Yusufu fɛ, o y’a jira masakɛ 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hakilitigiya di Yusufu ma. O la, a tun bɛ se ka sugo kɔrɔ kɔrɔ fɔ k’o fɔ masakɛ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dusu tiɲɛna kosɛbɛ fo a ye Yusufu min tun ye kasoden ye, o sigi jamana kɔnɔ jɔyɔrɔba filanan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kɛra Misira minisiriɲɛmɔgɔ ye ani a ye jamana mara koɲuman ni hakilitigiya ye Ala ye min di a 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tun ye labɛn kabakomaw kɛ Yusufu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an ye gɛlɛya dɔw sɔrɔ, an man kan fana ka jigitigɛ,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 a ka kan ka Ala ka kabako labɛnw makɔnɔ an ye ani ka da Ala la..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b’a kɛ ka kɛɲɛ n’a sago ye.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Mɔgɔ dɔgɔmanninw na kɔrɔta ani mɔgɔ kɔrɔtalenw na dɔgɔya.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Ala y'a fɔ cɛ ye ko:</a:t>
            </a:r>
            <a:r xmlns:a="http://schemas.openxmlformats.org/drawingml/2006/main">
              <a:rPr lang="bm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“"Aw hɔrɔnyalen don ka nakɔ kɔnɔ jiri o jiri den dun, nka </a:t>
            </a:r>
            <a:r xmlns:a="http://schemas.openxmlformats.org/drawingml/2006/main">
              <a:rPr lang="bm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aw kana ɲuman ni juguman dɔnni jiri den dun, katuguni n'aw y'a dun, aw na sa tiɲɛ na </a:t>
            </a:r>
            <a:r xmlns:a="http://schemas.openxmlformats.org/drawingml/2006/main">
              <a:rPr lang="b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Bagan jumɛnw de bɔra Faraon ka sugo 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kɔnɔnin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misi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Faraon y'a fɔ Yusufu ye ko: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“Ne y’i bila Misira jamana bɛɛ kunna.”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Ayi.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Ɲɛjirali dɔw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Yusufu y’a balimaw kunbɛn kokura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Hali ni Yusufu y’a balimaw dɔn, u m’a dɔn.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ye Yusufu sigi Misira jamana ka minisiriɲɛmɔgɔ ye. Yusufu ye san 7 kɔngɔ jugu kunbɛn ni hakilitigiya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Nka, suman si tun tɛ Kanan jamana na kɔngɔ kosɔn. U tun ka kan ka jigin Misira walisa ka suman dɔ ta ka dun. Yusufu balimaw taara Misira ka dumuni san fana.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Hali ni Yusufu y’a balimaw dɔn, u m’a dɔn.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Yusufu y’a fɔ u ye ko ale ye mɔgɔ min ye. U kabakoyara k’a filɛ ani u siranna a ɲɛ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y’a dɔn mun na Ala y’a ci Misira. A yafara a balimaw ma, ka taa n’a ka denbaya bɛɛ ye Misira ani k’u ladon hɛrɛ 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Yusufu yafara a balimaw ma minnu y’a minɛ cogo jugu la ani u y’u kanu ka kɛɲɛ ni Ala sago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yafa an somɔgɔw n’an teriw ma ani k’u kanu.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Sitanɛ min y’a yɛrɛ kɛ sa ye, o ye Hawa kɔrɔbɔ.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laban na, Hawa ye o jiriden dun.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b yafa an ma ani a b an kanu.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Yusufu kɛra jamana jumɛn ka minisiriɲɛmɔgɔ ye?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Israɛl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Pɛrɛsi jamana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Misira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Hali ni Yusufu y’a balimaw dɔn, u m’a dɔn.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Denmisɛnnin min kisira ka bɔ Ji 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kɔrɔbayara tuma min na, a taara n’a ye Faraon denmuso fɛ, a kɛra a denkɛ ye. A y'a tɔgɔ da Musa, k'a fɔ ko: «Ne y'a sama ka bɔ ji la.»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Ekisode (Ekisode).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Misira masakɛ, Faraon, ye yamaruya di ko a ka Israɛl denden kuraw bɛɛ fili Nili baji la, k’u to u ka faga.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Musa ba Jokebɛd tun tɛ se ka fɛɛrɛ wɛrɛ kɛ ni a y’a to a denkɛ ka taa ni a ye Nil baji 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waati la, a kɛra cogo o cogo, Misira masakɛmuso ye den ye k’a to a ko la baji la. A tun b’a hakili la ka cɛnin bonya.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balimamuso ye masakɛmuso ye ka denmisɛnnin cɛman bɔ segi kɔnɔ. A y’a ba yɛrɛ jira, n’o ye Jokebed ye, walisa ka den cɛman sin di a 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in kɔrɔla tuma min na, u y'a Lasegin masakɛmuso ma k'a Kɛ a denkɛ ye. A y'a tɔgɔ da Musa, k'a fɔ ko: «Ne y'a sama ka bɔ ji la. Musa falenna Misira jamana na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Masaso.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Awa ye dɔ wɛrɛ di Hadama ma.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Adama fana y’a dun.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Musa kisi.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an kisi ni a ka hakilitigiya ni a ka sebaaya kabakoma ye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ka da a la ko Ala ka laɲiniw ka bon ani u dafalen don ka tɛmɛ ne ta kan tuma bɛɛ.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jɔn ye?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de ye sebaayabɛɛtigi Ala ye min b’a sago dafa hali ni balilan o bali.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min taara ji la, mun kɛra o 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binna ji la, jɛgɛw y'a dun.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Kɔnɔw ye den kisi.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den kisi ka bɔ sankolo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Misira masakɛmuso y'a ye k'a kisi.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Misira masakɛmuso y'a ye k'a kisi.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kɔrɔbayara tuma min na, a taara n’a ye Faraon denmuso fɛ, a kɛra a denkɛ ye. A y'a tɔgɔ da Musa, k'a fɔ ko: «Ne y'a sama ka bɔ ji la.»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Ekisode (Ekisode).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Ala ye u gɛn ka bɔ Edɛn sabu u ma Ala lamɛn.</a:t>
            </a:r>
          </a:p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Kabini o waati, Jurumu nana diɲɛ kɔnɔ.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Bi </a:t>
            </a:r>
            <a:r xmlns:a="http://schemas.openxmlformats.org/drawingml/2006/main">
              <a:rPr lang="bm" altLang="ko-KR" sz="2800" b="1"/>
              <a:t>Kalansen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Jurumu nana diɲɛ kɔnɔ sabu Hadama ni Hawa ma Ala ka ci fɔlen labato.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Yala ne bɛ Ala ka kuma labato wa?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ne dalen b Ala la, ne ka kan ka Ala ka kuma labato.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Kanminɛbaliya man di a ye.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Cɛ min bɛ a ka kuma kan minɛ, a bɛ duba o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/>
              <a:t>Bi ta...</a:t>
            </a:r>
            <a:r xmlns:a="http://schemas.openxmlformats.org/drawingml/2006/main">
              <a:rPr lang="bm" altLang="en-US" sz="4000"/>
              <a:t> </a:t>
            </a:r>
            <a:r xmlns:a="http://schemas.openxmlformats.org/drawingml/2006/main">
              <a:rPr lang="bm" altLang="ko-KR" sz="4000"/>
              <a:t>Daɲɛ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Fɔlɔ la, Ala ye fɛn da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sankolow ni dugukolo.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mun fɔ hadamadenw kana dumuni kɛ?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jiriden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nakɔfɛn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ɲuman ni juguman dɔnni den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ɲuman ni juguman dɔnni den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hadamaden da a yɛrɛ ja la, a y’a da Ala ja la;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cɛ ni muso de y'u 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Nuhun ye Kurunba (Kurunba) dɔ dilan kuluba kan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Bi ta...</a:t>
            </a:r>
            <a:r xmlns:a="http://schemas.openxmlformats.org/drawingml/2006/main">
              <a:rPr lang="bm" altLang="en-US" sz="4000"/>
              <a:t> </a:t>
            </a:r>
            <a:r xmlns:a="http://schemas.openxmlformats.org/drawingml/2006/main">
              <a:rPr lang="bm" altLang="ko-KR" sz="4000"/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Matigi y'a fɔ Nuhun ye ko: «I ni i ka denbaya bɛɛ don kurun kɔnɔ, katuguni ne y'i sɔrɔ mɔgɔ tilennen ye nin bɔnsɔn in na.»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(Jenɛse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y’a ye ko dugukolo kan mɔgɔw bɛɛ y’u ka siraw tiɲɛ. Ala y’a fɔ Nuhun ye ko: “Ne na mɔgɔw ni dugukolo bɛɛ halaki . Kurunba dɔ dilan kulu kan!“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Nuhun y’a daminɛ ka kurun dilan kulu kan i ko Ala y’a fɔ a ye cogo min na. Mɔgɔw tun b’a miiri ko a ye diɲɛnatigɛla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Nuhun y’a to danfɛn sugu bɛɛ ka don kurun kɔnɔ ni Nuhun ka denbaya kɔnɔmɔgɔ 8 ye i ko Ala y’a fɔ cogo min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Sanji tora ka na dugukolo kan tile 40 kɔnɔ i ko Ala y’a fɔ cogo min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laban na, dugukolo tun datugulen don ni ji ye. Fɛn ɲɛnama minnu tun bɛ taa dugukolo kan, olu bɛɛ sara. Nuhun dɔrɔn de tora, ani minnu tun bɛ a fɛ kurun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Mɔgɔw ma Nuhun lamɛn min ye sababu di u ma u ka kisi sanjiba ma.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 y’a fɔ dɔrɔn ko Nuhun ye diɲɛnatigɛla ye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i ye kibaru duman fɔ i teriw ye, n’a sɔrɔ u tɛna i lamɛn kosɛbɛ.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Nka, a laban na, u bna a dn ko Ala ka kuma ye ti ye.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daminɛ na, dibi tun bɛ dugukolo sanfɛ.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Cɛ tun tɛ yen, yeelen tun tɛ yen. Foyi tun tɛ yen.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Ma 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 jurumu koniya ani a b jurumu kiri tig.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y’a fɔ Nuhun ye ko a ka mun dilan?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Kurun dɔ (Ark)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Mobili dɔ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 dɔ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 dɔ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Kurun dɔ (Ark)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Matigi y'a fɔ Nuhun ye ko: «I ni i ka denbaya bɛɛ don kurun kɔnɔ, katuguni ne y'i sɔrɔ mɔgɔ tilennen ye nin bɔnsɔn in na.»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/>
              <a:t>Sanjiba tun ye Ala ka Layidu ye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sanjiba mana ye sankaba la tuma o tuma, ne na o ye, ka ne hakili to layidu banbali la Ala ni danfɛn ɲɛnama suguya bɛɛ cɛ dugukolo kan.»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Fɛn ɲɛnama bɛɛ tununna, Nuhun ni a tun bɛ kurun kɔnɔ minnu tun bɛ yen, olu dɔrɔn de tora.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Sanji tora ka na dugukolo kan tile 40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Sanji jɔlen kɔ, Nuhun ye tuganin dɔ ci.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Tuganin seginna a ma ni oliviye bulu kura ye a da la. Nuhun tun b’a dɔn ko: “Ji jiginna ka bɔ dugukolo kan!”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Nuhun bɔra n’a ka denbaya ye, ka Ala bato. “Ala ka barika da i ye i ka diɲɛ kura di an ma.”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sanjiba dɔ jira a la iko layidu ni dugawu taamasyɛn. “Aw ka ɲɛnamaya kɛ nisɔndiya la diɲɛ kura kɔnɔ!”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ko: “Yeelen ka kɛ.”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Yeelen tun bɛ yen.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Nuhun n’a ka denbaya kisi.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layidu ta ko a bɛna duba u ye ani ka diɲɛ kura dilan u sababu fɛ.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fana ye an kisi Yesu barika la.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da a la ko Ala bna a ka diɲɛ kura dilan an sababu fɛ.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Yahweh 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Yahweh 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Ala ye an Fa ye min b a den kanulenw kisi ani ka duba u ye ka caya ni an dalen b a la.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Nuhun ye mun ci ka taa dugukolo jalen ye?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Ɲɛgɛnɛsiraw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Nɛgɛso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Tuganin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Dugukolo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Tuganin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/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sanjiba mana ye sankaba la tuma o tuma, ne na o ye, ka ne hakili to layidu banbali la Ala ni danfɛn ɲɛnama suguya bɛɛ cɛ dugukolo kan.»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Daɲɛ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/>
              <a:t>Mɔgɔ minnu ye so jɔ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600"/>
              <a:t>Babɛl dugu sankanso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de y'a to a tun bɛ wele ko Babɛl --k'a masɔrɔ Matigi ye mɔgɔw hakili ɲagami yen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diɲɛ bɛɛ ka kan. Matigi y'u jɛnsɛn ka bɔ yen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dugukolo bɛɛ 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Mɔgɔw tun b’a fɛ ka bonya ani ka tɔgɔ bɔ ka tɛmɛ Ala kan. O la, U y’a daminɛ ka sankanso jan dɔ jɔ.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cogo la, u tun bɛ ka sankanso jɔ pewu.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 k’an yɛrɛ jira diɲɛ na. An ka bon kosɛbɛ!”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Ala y’u ka kuncɛbaya ye tuma min na, a y’u ka kan ɲagami walasa u kana ɲɔgɔn faamu.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Ikomi u tun tɛ se ka ɲɔgɔn faamu, u tun tɛ se ka baara kɛ ɲɔgɔn fɛ. A laban na, u jɛnsɛnna dugukolo kan. Fɔ ka na se bi ma diɲɛ kanw ni ɲɔgɔn cɛ tɛ kelen ye.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Tile fɔlɔ la, Ala ye yeelen ni dibi faranfasi. A ye diɲɛ bɛɛ da tile wɔɔrɔ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1. 1. Ɲɛgɛnɛsiraw ani mɔgɔ dogoyɔrɔw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2. 2. Ɲɛgɛnɛsiraw ani mɔgɔ dogoyɔrɔw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3. 3.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4. 4.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5. 5.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m" altLang="ko-KR" sz="4000" b="1">
                <a:solidFill>
                  <a:srgbClr val="FF0000"/>
                </a:solidFill>
              </a:rPr>
              <a:t>6. 6.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Mɔgɔw b’a fɛ ka bonya ani ka kɔrɔta ka tɛmɛ Ala kan.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hakili in bɛ Weele ko “kuncɛbaya”.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bɛ ‘kuncɛbaya’ kɔniya.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Kuncɛbaya ni kuncɛbaya kɔkanna ye ‘majigilenya’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‘majigin’ Ala ɲɛkɔrɔ walisa k’a diya.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Yahweh Ala 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Yahweh 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Matigi Ala ka bon ani a hakili ka bon ka tɛmɛ an kan.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tɛ se ka kɛ hakilitigi ye ka tɛmɛ Ala kan hali ni an bɛ an ka hakilitigiya bɛɛ fara ɲɔgɔn kan.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 na u ma se ka sankanso jɔ ka ban?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de ye sanjiba lase u ma tuma min 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tasuma donna tuma min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dugukolo yɛrɛyɛrɛ kɛ tuma min na u y’a kɛ.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Ala y'u da u kana ɲɔgɔn faamu tuma min na u y'a dilan.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Ala y'u da u kana ɲɔgɔn faamu tuma min na u y'a dilan.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de y'a to a tun bɛ wele ko Babɛl --k'a masɔrɔ Matigi ye mɔgɔw hakili ɲagami yen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diɲɛ bɛɛ ka kan. Matigi y'u jɛnsɛn ka bɔ yen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dugukolo bɛɛ 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Ala ye Ibrahima wele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Matigi tun y'a fɔ Iburama ye ko: «I ka i ka jamana, i ka mɔgɔw ni i ka jamana bila.»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 ka du kɔnɔ ka taa dugukolo la ne bɛna min jira aw la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Kaldekaw ka Uri tun ye boli bato dugu ye.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wolola ka sigi yen.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Matigi Ala tun y’a fɔ a ye ko: “I ka jamana bila, ne na duba i ye.”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Hali ni Ibrahima tun t'a dɔn a ka kan ka taa yɔrɔ min na, a ye Ala ka kuma labato ka taa i ko Matigi y'a fɔ a ye cogo min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ye ko gɛlɛn caman sɔrɔ a taama senfɛ nka Ala y’a lakana lafiya 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Bagan ni jiri suguya bɛɛ, kɔnɔw ni jɛgɛ suguya bɛɛ falen bɛ dugukolo kan, kɔgɔji la ani sankolo la. Ala y’a ka fɛn dilannenw bɛɛ lajɛ k’a fɔ ko: “A ka ɲi kosɛbɛ!.”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laban, Ibrahima sera Kanan jamana na. A tun sigilen bɛ yen. “Ala ka barika da i ye.”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bɔra a ka dugu la ni Ala ka kuma kanminɛli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n’a fɔ nin, anw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kan ka da Ala la ani ka a ka kuma kan minɛ.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Nege ka kan ka kɛ an na ka Ala ka kuma labato waati o waati.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Yahweh 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b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de ye an Fa ye min b’a ka layidu tiimɛ cogo o cogo.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wolola min?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Israɛl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Kaldekaw ka Uri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Kaldekaw ka Uri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Matigi Ala tun y'a fɔ Abramu ye ko: «I ka i ka jamana, i ka mɔgɔw ni i fa ka so bila ka taa jamana la, ne bɛna min jira i la.»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4400"/>
              <a:t>Isaka, Layidu Denkɛ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si tun ye san kɛmɛ ye tuma min na a denkɛ Isaka wolola a fɛ.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Ala ye layidu ta Ibrahima ye ko Ala bɛna denw di a ma i n’a fɔ dolow minnu bɛ sankolo la su fɛ.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Nka, a ma den sɔrɔ fo ka se san 100 ma.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Ala taara ni Ibrahima ye kɛnɛma su fɛ.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“A’ ye sankolow filɛ. Yala i bɛ se ka dolow jate wa?”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layidu ta a ye ko a bɛna jamana cɛɲi di a ma, ale fana.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600"/>
              <a:t>Bi </a:t>
            </a:r>
            <a:r xmlns:a="http://schemas.openxmlformats.org/drawingml/2006/main">
              <a:rPr lang="bm" altLang="ko-KR" sz="4000"/>
              <a:t>Kalansen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Jɔn ye diɲɛ da?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diɲɛ da.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Jɔn de bɛ diɲɛ to cogo la?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bɛ diɲɛ mara cogo la.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Diɲɛ ma da a yɛrɛ ma.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Diɲɛ tɛ se ka lamaga a yɛrɛ 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k’an hakili to a la ko Ala ye diɲɛ bɛɛ da ani hali bi an bɛ se ka u bɛɛ mara.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 denw na kɛ i n’a fɔ dolow minnu bɛ sankolo la, ani cɛncɛn minnu bɛ kɔgɔji da la.“ Ibrahima dara Matigi ka layidu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Ala y’a ka layidu tiimɛ. Saran ye denkɛ wolo Ibrahima ye. Ibrahima ye </a:t>
            </a:r>
            <a:r xmlns:a="http://schemas.openxmlformats.org/drawingml/2006/main">
              <a:rPr lang="b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tɔgɔ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 min kɔrɔ ye </a:t>
            </a:r>
            <a:r xmlns:a="http://schemas.openxmlformats.org/drawingml/2006/main">
              <a:rPr lang="b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nisɔndiya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ta...</a:t>
            </a:r>
            <a:r xmlns:a="http://schemas.openxmlformats.org/drawingml/2006/main">
              <a:rPr lang="b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tun dalen bɛ Ala ka layidu la tiɲɛ na hali ni a tun bɛ iko a tɛ se ka kɛ a fɛ.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nisɔndiyara kosɛbɛ tuma min na a ye Ibrahima ka dannaya ye. Ala ye denkɛ layidu ta Isaka di a 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Siga t’a la, Ala b’a ka layidu tiimɛ, hali ni a tun bɛ iko a tɛ se ka kɛ an bolo.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ye...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Sebaayabɛɛtigi (se bɛ se ka fɛn bɛɛ kɛ)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si tun ye san joli ye tuma min na a ye Isaka sɔrɔ?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100 ye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si tun ye san kɛmɛ ye tuma min na a denkɛ Isaka wolola a fɛ.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(Jenɛse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900"/>
              <a:t>Ibrahima ye Isaka saraka Ala ye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Ala ko: «I denkɛ kelenpe Isaka, i bɛ min kanu.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taa Moriya mara la. Aw k'a saraka bɔ yen ka kɛ saraka jɛnita ye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kulu dɔ kan, ne na o ko fɔ aw ye.»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Ala y’a fɔ Ibrahima ye ko: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 denkɛ kelenpe di ne ma ka kɛ saraka jɛnita ye.”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tun bɛ Isaka kanu kosɛbɛ fo a tun ka gɛlɛn a ma tuma min na a ye Ala ka kuma mɛn. Nka a y’a latigɛ ka Ala kan minɛ.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jɔn ye?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 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dabɔbaa min ye diɲɛ bɛɛ dilan ne fana sen bɛ o la 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ye Isaka siri k'a da sarakabɔlan kan, a y'a ɲini k'a faga. O waati yɛrɛ la,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“Ibraham, Ibrahima, kana a faga. Aw kana foyi kɛ a la. Sisan, ne y’a dɔn ko i bɛ siran Ala ɲɛ ani k’a kanu.” Ala ye kɔrɔbɔli min kɛ Ibrahima la, o kɛra o de ye.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“Ala ka barika da i ye!” Ala sɔnna Ibrahima ka limaniya ma ni nisɔndiya ye. Ala y’a kɛ dannabaaw bɛɛ bɛnba ye.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Ibrahima tun bɛ Isaka kanu kosɛbɛ, nka a tun nafa ka bon a bolo ka Ala ka Kuma labato.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ka kan ka Ala kanu ka tɛmɛ fɛn tɔw bɛɛ kan, ani ka tɛmɛ diɲɛ mɔgɔ tɔw bɛɛ kan.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 wa?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fa min bɛ an ka dannaya barika bonya kɔrɔbɔli fɛ.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/>
              <a:t>Bi ta...</a:t>
            </a:r>
            <a:r xmlns:a="http://schemas.openxmlformats.org/drawingml/2006/main">
              <a:rPr lang="bm" altLang="en-US" sz="4000"/>
              <a:t> </a:t>
            </a:r>
            <a:r xmlns:a="http://schemas.openxmlformats.org/drawingml/2006/main">
              <a:rPr lang="bm" altLang="ko-KR" sz="4000"/>
              <a:t>Dɔnnin sɛgɛsɛgɛli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mun fɔ Ibrahima ye ko a ka saraka jɛnita kɛ?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Denkɛ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Donsokɛ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Sagaw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Denkɛ</a:t>
            </a: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Ala ko: «I denkɛ kelenpe Isaka, i bɛ min kanu.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taa Moriya mara la. Aw k'a saraka bɔ yen ka kɛ saraka jɛnita ye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kulu dɔ kan, ne na o ko fɔ aw ye.»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Daɲɛ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400"/>
              <a:t>Isaka ma sɔsɔli kɛ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taara ɲɛ ka bɔ yen ka kɔlɔn wɛrɛ sɔgɔ, mɔgɔ si ma sɔsɔli kɛ o ko 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y'a tɔgɔ da ko Rehoboti, k'a fɔ ko: «Matigi ye yɔrɔ di an ma sisan.»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An na yiriwa jamana kɔnɔ.»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kɔlɔnw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be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de kama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nafama,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barisa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olu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bɛ se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sɔrɔ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kɛnɛ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kungo kɔnɔ. Isaka ye kɔlɔnw ciyɛn ta a fa fɛ.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diɲɛ da ni mun ye?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kabakurun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buguri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daɲɛ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daɲɛ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Filisitikaw y’a keleya. O la, u ye kɔlɔnw fa ni dugukolo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Isaka ma sɔsɔli kɛ n’u ye. A y'i Yɛlɛma ka kɔlɔn Sɔgɔ. A ye ji duman kɔlɔn dɔ Sɔrɔ.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waati la, mɔgɔ tɔw ye kɔlɔn ta Isaka bolo. Nka, a ma sɔsɔli kɛ n’u ye, o fana.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Ala ye duba Isaka ye. A ye kɔlɔn wɛrɛ sɔgɔ tugun. Ala ye ji duman di a ma ka bɔ yen. Isaka ye sarakabɔlan dɔ jɔ ka barika dali saraka 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ma sɔsɔli kɛ ni mɔgɔ minnu ye a ka kɔlɔnw ta.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duba Isaka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man kan fana ka sɔsɔli kɛ ni mɔgɔ wɛrɛw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mɔgɔ wɛrɛw kanu ani ka yafa u 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200"/>
              <a:t>Ala ye??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Mɔgɔ minnu bɛ sɔsɔli kɛ ni mɔgɔ wɛrɛw ye, a bɛ olu kɔniya.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Mɔgɔ minnu bɛ ɲɔgɔn kanu, a bɛ olu kanu.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ɲininkali 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 de kosɔn Isaka ye waati gɛlɛn dɔ sɔrɔ?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sagaden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dk1"/>
                </a:solidFill>
              </a:rPr>
              <a:t>ka ɲɛ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denbaya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ka ɲɛ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taara ɲɛ ka bɔ yen ka kɔlɔn wɛrɛ sɔgɔ, mɔgɔ si ma sɔsɔli kɛ o ko 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y'a tɔgɔ da ko Rehoboti, k'a fɔ ko: «Matigi ye yɔrɔ di an ma sisan.»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An na yiriwa jamana kɔnɔ.»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Jenɛse ka sɛbɛn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26nan na: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Daɲɛ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/>
              <a:t>Esawu ye fɔlɔfɔlɔ jogo feere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3600"/>
              <a:t>ka ɲɛsin tasa kelen ma min ye shɔ bilenman ye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kɔ, Yakuba ye buru dɔ di Esawu ma ani lenburuba dɔ.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A ye dumuni kɛ ka minni kɛ, o kɔ, a wulila ka taa.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la sa, Esawu y’a ka kɔrɔsigi jogo mafiɲɛya.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m" altLang="ko-KR" sz="2800">
                <a:solidFill>
                  <a:schemeClr val="bg1">
                    <a:lumMod val="50000"/>
                  </a:schemeClr>
                </a:solidFill>
              </a:rPr>
              <a:t>Jenɛse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