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e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1. zenbakia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Hitza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Jainkoa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400"/>
              <a:t>Jainkoa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4400"/>
              <a:t>Egina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4400"/>
              <a:t>Mundua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Hasieran Jainkoak sortu zuen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zeruak eta lurra.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Isaaken emazteak, Rebekak, bikiak erditu zituen. Lehen semearen izena Esau zen eta bigarrena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Esauri gustatzen zitzaion ehiza. Beraz, kanpoko jarduerak maite zituen. Baina, Jakob gizon lasaia zen, etxean geratzen zena.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Egun batean, Jakob gisatua prestatzen ari zela, Esau etxera gosez itzuli zen ehiza egin ondoren.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“Emaidazu eltze bat!”, “Lehenengo saldu zure jaiotza-eskubidea. Gero, batzuk emango dizkizut». Hain zegoen gose Esau non bere jaiotza-eskubidea saldu baitzuen eltze gorriko ontzi baten truke.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Azkenean, Jakobek bere aita engainatu zuen bedeinkapena lortzeko. Azkenean, bedeinkapena lortu zuen. Gauza hauek guztiak Jainkoaren probidentziaz gertatu ziren.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Esauk uste zuen gosearen arazoa konpontzea bedeinkapen espirituala lortzea baino garrantzitsuagoa zela.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Azkenik,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bihurtu zen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du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israeldarren arbasoa.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iruditzen zaizu garrantzitsuena?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seme-alaba izateko bedeinkapena ezin da ezer ordezkatu.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</a:t>
            </a:r>
            <a:r xmlns:a="http://schemas.openxmlformats.org/drawingml/2006/main">
              <a:rPr lang="e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da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bere borondatea betetzen ari da gizakien akatsak eta faltsuak izan arren.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Zeren zeren saldu zuen Esauk bere jaiotza-eskubidea?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fideoak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haragia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menestra gorria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menestra gorria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Orduan, Jakobek ogi eta dilista gisatu batzuk eman zizkion Esauri.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Jan eta edan, eta gero jaiki eta alde egin zuen.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Beraz, Esauk bere jaiotza-eskubidea mespretxatu zuen.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Hasiera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11.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400"/>
              <a:t>Jakoben ametsa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/>
              <a:t>Debekatutako fruitua jaten zuten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/>
              <a:t>Amets bat izan zuen, eta bertan eskailera bat ikusi zuen lurrean atseden hartuta, goia zerura iristen zela, eta Jainkoaren aingeruak igo eta jaisten ari ziren.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Jakobek bere anaia gezurrez engainatu zuen. Hiltzeko beldurra zuen. Hala, etxetik ihes egin zuen Haranen osabagana.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Gauean, han harri bat hartuz, lo egiten zuen buru azpian buruko moduan jarriz. Han bakarrik zegoen familiarik gabe. Beraz, beldurra zen eta bakardadea sentitzen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Jakobek Jainkoaren aingeruak ikusi zituen lurraren gaineko eskailera batetik zerura igotzen eta jaisten.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ahotsa entzun zuen: «Zurekin nago eta zoazela noranahi zainduko zaitut».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Goizean esnatu zenean, berarekin izango zela hitzeman zuen Jainkoa adoratu zuen, eta Jainkoari ospea eman zion.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Jakobekin bakarrik egotearen beldur zen bezala,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Gure Aita Jainkoak ere zaintzen gaitu bakarrik gaudenean.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Jakobek bezala, beti gurekin dagoen Jainkoari ohore eta aintza eman beharko genioke.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gurekin dago edonon eta edonoiz.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beti zaintzen gaitu.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Jakobek lo egin zuenean, zer hartu zuen burko gisa?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egurra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harria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poltsa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animaliaren azala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harria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/>
              <a:t>Amets bat izan zuen, non eskailera bat ikusi zuen lurrean atseden hartuta, goia zerura iristen zela, eta Jainkoaren aingeruak igo eta jaisten ari ziren.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gizakia bere irudian sortu zuen, Jainkoaren irudira sortu zuen;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gizonezkoak eta emakumezkoak sortu zituen.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12. zenbakia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Hitza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Jainkoa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400"/>
              <a:t>Jose bere anaiek saldua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«Zatoz, hil dezagun eta bota dezagun zisterna hauetako batera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eta esan animalia zital batek irentsi zuela.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Orduan ikusiko dugu zer ateratzen den bere ametsetatik».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(Hasiera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Jakobek hamabi seme izan zituen. Berak beste semeak baino gehiago maite zuen Jose. Beraz, oihal eder eder bat egin zion Joseri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Bere anaiek asko gorrotatzen zuten aitak bereziki maite zuelako. «Saldu dezagun Joseph. Esan diezaiogun aitari hil zela.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 esklabo gisa saldu zuten bertara etorri ziren merkatariei.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Hori entzutean, Jakob biziki atsekabetu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Josek bizitza gogorra izan zuen esklabo gisa. Hala ere, Jainkoarengan sinesten eta fidatzen zen inolako bekaturik egin gabe.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Joseph kartzelara bidali zuten akusazio faltsu baten ondorioz.</a:t>
            </a:r>
            <a:r xmlns:a="http://schemas.openxmlformats.org/drawingml/2006/main">
              <a:rPr lang="eu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Jainkoaren aurrean zintzo izaten saiatu zen kartzelan ere. Jainkoak ez zuen Joseph ahaztu eta Jainkoak plan harrigarriak zituen berarentzat.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 gorrotatu zuten eta esklabo gisa saldu zuten bere anaiek. Kartzelan ere sartu zuten akusazio faltsu bategatik.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Jainkoarengan oinarritzen zen eta are gehiago bekaturik ez egiten saiatu zen.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Zailtasun batzuk aurki ditzakegu.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Ez dezagun bekaturik egin eta gure otoitza gogoz entzuten ari den gure aita Jainkoari laguntza eska diezaiogun.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Gure Aita 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Gure Aita Jainkoak plan harrigarriak ditu guretzat garai zailetan ere.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eman zion Jakobek Joseri bakarrik bere hamabi semeen artean?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jostailuak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oihal eder aberatsa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dirua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oihal eder aberatsa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eta Eva Jainkoaren izakien artean izaki onenak ziren.</a:t>
            </a:r>
          </a:p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irudiaren arabera sortuak izan baitziren.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«Zatoz, hil dezagun eta bota dezagun zisterna hauetako batera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eta esan animalia zital batek irentsi zuela.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Orduan ikusiko dugu zer ateratzen den bere ametsetatik».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(Hasiera 37: 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13.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400"/>
              <a:t>Joseph lehen ministro izan zen Egipton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/>
              <a:t>Faraoiak esan zion Joseri: «Honez jartzen zaitut Egiptoko lurralde osoaren buruzagia».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Faraoiak, Egiptoko erregeak, amets bat izan zuen. 7 behi lodi eta horren ostean 7 behi itsusi atera ziren. 7 behi itsusiek 7 behi lodi jan zituzten. Oso amets arraroa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Inork ezin zuen bere ametsa interpretatu jauregian. Josek lagundutako kopari-buruak aurkeztu zion erregeari.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eman zion Joseri jakinduria. Beraz, ametsaren esanahia interpreta zezakeen eta erregeari kontatu zion.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Faraoia hain hunkitu zen, non preso zegoen Jose lurraldeko bigarren postu gorenera izendatu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Joseph Egiptoko lehen ministro bihurtu zen eta lurraldea ondo gobernatu zuen, Jainkoak eman zion jakinduriaz.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/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plan harrigarriak zituen Joserentzat.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Zailtasun batzuei aurre egiten diegunean, ez dugu hutsik egin behar,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baina Jainkoak guretzat dituen plan harrigarriak espero eta Jainkoarengan sinetsi beharko genuke.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Jainkoak bere borondatearen arabera egiten du.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Apala izango da goratua eta goratua behera.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esan zion gizonari:</a:t>
            </a:r>
            <a:r xmlns:a="http://schemas.openxmlformats.org/drawingml/2006/main">
              <a:rPr lang="eu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""Aske zara baratzeko edozein zuhaitzetatik jateko; baina </a:t>
            </a:r>
            <a:r xmlns:a="http://schemas.openxmlformats.org/drawingml/2006/main">
              <a:rPr lang="eu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ez duzu jan behar ongiaren eta gaizkiaren ezagutzaren zuhaitzetik, hori jaten duzunean hil egingo bait zara </a:t>
            </a:r>
            <a:r xmlns:a="http://schemas.openxmlformats.org/drawingml/2006/main">
              <a:rPr lang="eu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animalia agertu zen faraoiaren ametsean?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txoria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txakurra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zaldia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behia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behia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/>
              <a:t>Orduan Faraoiak esan zion Joseri: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/>
              <a:t>«Honez, Egiptoko lurralde osoaren buruzagi jartzen zaitut».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Ez.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400"/>
              <a:t>Josephek bere anaiak ezagutu zituen berriro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Josek anaiak ezagutu zituen arren, ez zuten ezagutu.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Faraoiak Joseph izendatu zuen Egiptoko lehen ministro. Josek 7 urteko gosete larria kontrolatu zuen zentzuz.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Kanaanen ez zegoen alerik goseteagatik. Egiptora jeitsi behar izan zuten ale batzuk jateko. Joseren anaiak Egiptora joan ziren janaria erostera.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Josek anaiak ezagutu zituen arren, ez zuten ezagutu.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Josek esan zien nor zen. Harritu egin ziren berari begira eta beldurra sentitu zuten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Josephek aitortu zuen zergatik bidali zuen Jainkoak Egiptora. Bere anaiak barkatu zituen eta bere familia guztia Egiptora eraman zuen eta seguru zaindu zituen.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Josek bere anaiak barkatu zituen gaizki tratatu zuten eta Jainkoaren nahiaren arabera maitatu zituzten.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Gure familia eta lagunak barkatu eta maitatu behar ditugu.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Baina, sugez mozorrotutako Satanek Eva tentatu zuen.</a:t>
            </a:r>
          </a:p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Azkenik, Evak fruta jan zuen.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Barkatzen gaitu eta maite gaitu.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Zein herrialdeko lehen ministro bihurtu zen Joseph?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Babilonia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Egipto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Josek anaiak ezagutu zituen arren, ez zuten ezagutu.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15.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400"/>
              <a:t>Uretatik salbatu zen haur bat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Umea handitu zenean, faraoiaren alabarengana eraman zuen eta haren seme bihurtu zen. Moises izena jarri zion, esanez: «Uretatik atera nuen».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Irteera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Egiptoko erregeak, faraoiak, israeldar haur jaioberri guztiak Nilo ibaira bota eta hiltzen uzteko agindu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Jokebed, Moisesen amak, bere semea Nilo ibaira eramaten uztea beste aukerarik ez zuen izan.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Garai hartan, Egiptoko printzesak haurra ikusi zuen ibaian bainatzen ari zela. Buruan zuen mutila haztea.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Bere arrebak printzesak mutikoa saskitik ateratzen ikusi zuen. Bere benetako ama, Jochebed, aurkeztu zuen bere haurtxoa hazteko.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Umea hazi zenean, printzesarengana eraman zuten bere seme izateko. Moises izena jarri zion, esanez: «Uretatik atera nuen. Moises Egipton hazi zen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Jauregia.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Eta Evak beste bat eman zion Adami.</a:t>
            </a:r>
          </a:p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Adamek ere jan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Moises salbatu zuen.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bere jakinduria eta botere harrigarriarekin (probidentzia) salbatu gintuen.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Sines dezagun Jainkoaren planak nireak baino handiagoak eta perfektuagoak direla beti.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Nor da 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Edozein oztopo izan arren bere nahia betetzen duen Jainko ahalguztiduna da.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gertatu zen uretan eraman zuten umearekin?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Ito eta arrainek jan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Txoriek umea erreskatatu zuten.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umea erreskatatu zuen zerutik.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Egiptoko printzesak ikusi eta erreskatatu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Egiptoko printzesak ikusi eta erreskatatu zuen.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Umea handitu zenean, faraoiaren alabarengana eraman zuen eta haren seme bihurtu zen. Moises izena jarri zion, esanez: «Uretatik atera nuen».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Irteera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Edentik kanporatu zituen Jainkoari entzun ez ziolako.</a:t>
            </a:r>
          </a:p>
          <a:p>
            <a:r xmlns:a="http://schemas.openxmlformats.org/drawingml/2006/main">
              <a:rPr lang="eu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Ordutik, Sin mundura etorri zen.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/>
              <a:t>Gaurko </a:t>
            </a:r>
            <a:r xmlns:a="http://schemas.openxmlformats.org/drawingml/2006/main">
              <a:rPr lang="eu" altLang="ko-KR" sz="2800" b="1"/>
              <a:t>Ikasgaia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Bekatua etorri zen mundura, Adamek eta Evak ez zutelako Jainkoaren agindua bete.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Obeditzen al dut Jainkoaren hitza?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Jainkoarengan sinesten badut, Jainkoaren hitza bete behar dut.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 zaio desobedientzia gustatzen.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Bedeinkatzen du bere hitza betetzen duen gizona.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4000"/>
              <a:t>Gaurkoa</a:t>
            </a:r>
            <a:r xmlns:a="http://schemas.openxmlformats.org/drawingml/2006/main">
              <a:rPr lang="eu" altLang="en-US" sz="4000"/>
              <a:t> </a:t>
            </a:r>
            <a:r xmlns:a="http://schemas.openxmlformats.org/drawingml/2006/main">
              <a:rPr lang="eu" altLang="ko-KR" sz="4000"/>
              <a:t>Hitza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Hasieran Jainkoak sortu zuen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zeruak eta lurra.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Zer esan zion Jainkoak gizakiari ez jateko?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fruta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haragia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barazkiak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ongiaren eta gaizkiaren ezagutzaren fruitua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ongiaren eta gaizkiaren ezagutzaren fruitua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gizakia bere irudian sortu zuen, Jainkoaren irudira sortu zuen;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gizonezkoak eta emakumezkoak sortu zituen.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/>
              <a:t>Noek Itsasontzi Handi bat (Arka bat) egin zuen Mendi Garaian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/>
              <a:t>Gaurkoa</a:t>
            </a:r>
            <a:r xmlns:a="http://schemas.openxmlformats.org/drawingml/2006/main">
              <a:rPr lang="eu" altLang="en-US" sz="4000"/>
              <a:t> </a:t>
            </a:r>
            <a:r xmlns:a="http://schemas.openxmlformats.org/drawingml/2006/main">
              <a:rPr lang="eu" altLang="ko-KR" sz="4000"/>
              <a:t>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Orduan, Jaunak esan zion Noeri: «Zoaz arkan, zu eta zure familia osoa, gizaldi honetan zintzo aurkitu zaitudalako.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(Hasiera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ikusi zuen lurreko jende guztiak hondatzen zituela beren bidea. Jainkoak esan zion Noeri: «Bai jendea eta lurra suntsitu egingo ditut. Egin ontzi handi bat mendian!“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mendian itsasontzia egiten hasi zen, Jainkoak agindu zion bezala. Jendeak erotuta zegoela uste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Noek izaki mota guztiak sartu zituen ontzira Noeren 8 familiako kideekin, Jainkoak agindu bezala.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Euria lurrera bota zuen 40 egunez, Jainkoak esan bezala.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Azkenean, lurra urez estali zen. Lurrean mugitzen zen izaki bizidun oro hil zen. Noe bakarrik geratu zen, eta arkan zeudenak.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Jendeak ez zion entzun Noeri uholde handi batetik salbatzeko aukera eman zien.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Noah eroa zela bakarrik esan zuten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Ebanjelioa lagunei ematen diezunean, agian ez zaituzte ondo entzuten.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Baina, azkenean, Jainkoaren hitza egia dela jakingo dute.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Hasieran, iluntasuna gainazalean zegoen.</a:t>
            </a:r>
          </a:p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 zegoen gizonik, ez argirik. Ez zegoen ezer.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bekatua gorrotatzen du eta bekatua epaitzen du.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/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Zer esan zion Jainkoak Noeri egiteko?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Itsasontzi bat (Arka bat)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Kotxe bat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Etxe bat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Bizikleta bat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Itsasontzi bat (Arka bat)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/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Orduan, Jaunak esan zion Noeri: «Zoaz arkan, zu eta zure familia osoa, gizaldi honetan zintzo aurkitu zaitudalako.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4.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/>
              <a:t>Ortzadarra Jainkoaren Ituna zen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rgbClr val="FF0000"/>
                </a:solidFill>
              </a:rPr>
              <a:t>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Ortzadarra hodeietan agertzen den bakoitzean, hura ikusiko dut eta gogoratuko dut Jainkoaren eta lurreko izaki bizidun guztien arteko betiko ituna».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Izaki bizidun guztiak desagerrarazi zituzten, Noe eta arkan zeudenak bakarrik geratu ziren.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Euria 40 egunez jarraitu zuen lurrean.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Euria gelditu ondoren, Noek uso bat bidali zuen.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Usoa beregana itzuli zen oliba hosto freskoa mokoan. Noek bazekien: "Ura lurretik aldendu zen!"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Noe bere familiarekin atera zen, eta Jainkoa gurtu zuen. "Eskerrik asko Jainkoari mundu berria emateagatik".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ortzadarra erakutsi zion itunaren eta bedeinkapenaren seinale gisa. "Zoriontsu bizi mundu berrian!"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esan zuen: «Izan bedi argia».</a:t>
            </a:r>
          </a:p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eta argia zegoen.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Noe eta bere familia salbatu ditu.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hitz eman zuen haiek bedeinkatuko zituela eta haien bidez mundu berri bat egingo zuela.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ere salbatu gaitu Jesusen bidez.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Sinetsi behar dugu Jainkoak bere mundu berria egingo duela gure bitartez.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 Jauna?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 Jauna..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 Jauna gure Aita da, bere seme-alaba maiteak asko salbatu eta bedeinkatzen dituena, beragan sinesten dugunean.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/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Zer bidali zuen Noek lurra lehortuta zegoela ikusteko?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Arranoa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Txolarrea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Usoa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Ahatea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Usoa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/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Ortzadarra hodeietan agertzen den bakoitzean, hura ikusiko dut eta gogoratuko dut Jainkoaren eta lurreko izaki bizidun guztien arteko betiko ituna».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5. zenbakia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Hitza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Jainkoa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600"/>
              <a:t>Eraiki zuen jendea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3600"/>
              <a:t>Babeleko Dorrea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Horregatik deitu zioten Babel, han nahastu baitzuen Jaunak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mundu osoko hizkuntza. Handik barreiatu zituen Jaunak</a:t>
            </a: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lur osoaren gaina.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Jendeak Jainkoa baino handiagoa eta ospetsuagoa izan nahi zuen. Beraz, dorre altu bat eraikitzen hasi ziren.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Horrela, dorrea guztiz eraikitzen ari ziren.</a:t>
            </a:r>
          </a:p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«Erakuts ditzagun munduari. Oso handiak gara!”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Jainkoak haien harrokeria ikusi zuenean, haien hizkuntza nahastu zuen, elkar ulertu ez dezaten.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Elkar ulertu ezin zutelako, ezin zuten elkarrekin lan egin. Azkenean, lurraren gainazalean barreiatu ziren. Orain arte munduko hizkuntzak desberdinak dira elkarrengandik.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Lehen egunean, Jainkoak argia eta iluntasuna bereizi zituen. Mundu osoa egin zuen sei egunez.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u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u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u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u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u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eu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/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Jendeak Jainkoa baino handiagoa eta gorago izan nahi du.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Buru horri "harrokeria" deitzen zaio.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gorroto du «harrokeria».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Harrokeriaren kontrakoa «umiltasuna» da.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aurrean «apal» izan beharko ginateke berari atsegin emateko.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eu" altLang="ko-KR" sz="3200"/>
              <a:t>Jainko Jauna?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 Jauna..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 Jauna gu baino handiagoa eta jakintsuagoa da.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Ezin gara izan Jainkoa baino jakintsuagoak gure jakinduria guztia elkarrekin uztartzen badugu ere.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Zergatik ezin zuten dorrea amaitu?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eragin zuen uholdea egin zutenean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su bat piztu zuen egin zutenean.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lurrikara bat egin zuen egin zutenean.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Jainkoak egin zituen elkar ez ulertzeko egin zutenean.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Jainkoak egin zituen elkar ez ulertzeko egin zutenean.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Hitza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Horregatik deitu zioten Babel, han nahastu baitzuen Jaunak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mundu osoko hizkuntza. Handik barreiatu zituen Jaunak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lur osoaren gaina.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6.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400"/>
              <a:t>Jainkoak Abraham deitu zion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Jaunak esan zion Abrami: «Utzi zure herria, zure herria eta zurea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aitaren etxea eta zoaz erakutsiko dizuedan lurraldera.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Kaldearren Ur idoloen gurtza zen hiria.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bertan jaio eta bizi izan zen.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Egun batean, Jainko Jaunak esan zion: «Utzi zure herrialdea, eta bedeinkatuko zaitut».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nora joan ez zekien arren, Jainkoaren hitza bete eta Jaunak esan zion bezala alde egin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Bidaiatzen ari zen bitartean arazo zail asko jasan zituen, baina Jainkoak seguru babestu zuen.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Era guztietako animaliak eta landareak, hegaztiak eta arrainak beteta daude lurrean, itsasoan eta zeruan. Jainkoak egin zuen guztiari begiratu zion eta esan zuen: «Oso ona!».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Azkenean, Abraham Kanaango lurraldera iritsi zen. Han bizi zen. "Eskerrik asko, Jainkoa".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bere jaioterria utzi zuen Jainkoaren hitza betez.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Honela, guk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Jainkoarengan sinetsi eta bere hitza bete beharko luke.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Jainkoaren hitza edozein unetan betetzeko gogoa izan beharko genuke.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al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Jauna</a:t>
            </a:r>
            <a:r xmlns:a="http://schemas.openxmlformats.org/drawingml/2006/main">
              <a:rPr lang="eu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Bera da gure Aita kosta ahala kosta bere promesa betetzen duena.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Non jaio zen Abraham?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Kaldearren 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Kaldearren 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 Jaunak esan zion Abrami: «Utzi zure herria, zure herria eta zure aitaren etxea eta zoaz erakutsiko dizudan lurraldera».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7.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4400"/>
              <a:t>Isaak, Seme Agindua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ehun urte zituen bere seme Isaak jaio zitzaionean.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Abrahami agindu zion Jainkoak gaueko zeruko izar adina haurrak emango zizkiola.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Baina, 100 urte bete arte ez zuen haurrik izan.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Egun batean, Jainkoak Abraham atera zuen gauez kanpora.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«Begiratu zerura. Kontatu al dituzu izarrak?”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lur ederra ere emango ziola agindu zion.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600"/>
              <a:t>Gaurko </a:t>
            </a:r>
            <a:r xmlns:a="http://schemas.openxmlformats.org/drawingml/2006/main">
              <a:rPr lang="eu" altLang="ko-KR" sz="4000"/>
              <a:t>Ikasgaia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Nork egin zuen mundua?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egin zuen mundua.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Nork mantentzen du mundua ordenan?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mundua ordenan mantentzen du.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Mundua ez zen berez egina.</a:t>
            </a: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Mundua ezin da berez mugitu.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Gogoratu behar dugu Jainkoak mundu osoa egin zuela eta oraindik guztiak kontrolatzen zituela.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«Zure seme-alabak zeruko izarrak bezainbeste izango dira eta itsasertzeko harea.» Abrahamek sinetsi zuen Jaunaren promesa.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bere promesa bete zuen. Sarak seme bat eman zion Abrahami. Abrahamek </a:t>
            </a:r>
            <a:r xmlns:a="http://schemas.openxmlformats.org/drawingml/2006/main">
              <a:rPr lang="e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Isaak </a:t>
            </a: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izena eman zion </a:t>
            </a:r>
            <a:r xmlns:a="http://schemas.openxmlformats.org/drawingml/2006/main">
              <a:rPr lang="eu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Poza </a:t>
            </a: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esan nahi duena </a:t>
            </a: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Gaurkoa</a:t>
            </a:r>
            <a:r xmlns:a="http://schemas.openxmlformats.org/drawingml/2006/main">
              <a:rPr lang="eu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benetan sinesten zuen Jainkoaren promesan, nahiz eta ezinezkoa iruditu zitzaion.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 oso pozik zegoen Abrahamen sinesmena ikusi zuenean. Jainkoak eman zion Isaak, agindutako semea.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Jainkoak, zalantzarik gabe, bere promesa beteko du, guretzat ezinezkoa iruditu arren.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da…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Ahalguztiduna (dena egiteko gai)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Zenbat urte zituen Abrahamek Isaak izan zuenean?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ehun urte zituen bere seme Isaak jaio zitzaionean.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(Hasiera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8. zenbakia Jainkoaren Hitza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900"/>
              <a:t>Abrahamek Isaak eskaini zion Jainkoari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 Jainkoak esan zuen: Har ezazu zure semea, zure seme bakarra, maite duzun Isaak,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eta zoaz Moria eskualdera. Han sakrifikatu ezazu erre-opari gisa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kontatuko dizuedan mendietako batean».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Egun batean, Jainkoak esan zion Abrahami: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"Emaidazu zure seme bakarra erre-opari gisa".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hainbeste maite zuen Isaak, non gogor izan baitzen Jainkoaren berri izan zuenean. Baina Jainkoari obeditzea erabaki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u" altLang="ko-KR" sz="3200"/>
              <a:t>Nor da Jainkoa?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Bera da...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ni barne mundu osoa egin zuen sortzailea.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Isaak lotu eta aldare gainean ezarri zuen, eta hura hiltzen saiatu zen. Momentu horretan bertan,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«Abraham, Abraham, ez hil ezazu. Ez iezaiozu ezer egin. Orain, badakit Jainkoaren beldur eta maite duzula». Hau izan zen Jainkoak Abrahami egin zion proba.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"Eskerrik asko, Jainkoa!" Jainkoak poz-pozik onartu zuen Abrahamen fedea. Jainkoak egin zuen fededun guztien arbaso.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/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Abrahamek hainbeste maite zuen Isaak, baina garrantzitsuagoa zen berarentzat Jainkoaren Hitza betetzea.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Jainkoa beste edozein gauza baino gehiago maitatu beharko nuke, eta munduko beste edozein pertsona baino gehiago.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 da..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Probaren bidez gure fedea sendotzen duen gure aita.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/>
              <a:t>Gaurkoa</a:t>
            </a:r>
            <a:r xmlns:a="http://schemas.openxmlformats.org/drawingml/2006/main">
              <a:rPr lang="eu" altLang="en-US" sz="4000"/>
              <a:t> </a:t>
            </a:r>
            <a:r xmlns:a="http://schemas.openxmlformats.org/drawingml/2006/main">
              <a:rPr lang="eu" altLang="ko-KR" sz="4000"/>
              <a:t>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Zer esan zion Jainkoak Abrahami erre-opari gisa eskaintzeko?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Semea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Emaztea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Txakurra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Ardia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Semea</a:t>
            </a: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Orduan Jainkoak esan zuen: Har ezazu zure semea, zure seme bakarra, maite duzun Isaak,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eta zoaz Moria eskualdera. Han sakrifikatu ezazu erre-opari gisa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kontatuko dizuedan mendietako batean».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9. zenbakia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Hitza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Jainkoa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400"/>
              <a:t>Isaak ez zen liskarrik egin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Handik aurrera eta beste putzu bat zulatu zuen, eta inork ez zuen liskarra egin.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Rehoboth izena jarri zion, esanez: «Orain Jaunak lekua eman digu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eta lurrean loratuko gara».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putzuak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ziren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beraz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garrantzitsua,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izan ere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haiek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liteke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lortu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freskoa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basamortuan. Isaak bere aitak oinordetzan zituen putzuak.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Zerekin egin zuen Jainkoak mundua?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harria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ura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hautsa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hitza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hitza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Hala ere, filistindarrek inbidia eman zioten. Beraz, putzuak lurrez bete zituzten.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Baina, Isaak ez zen haiekin liskarrik egin. Alde egin eta putzua zulatu zuen. Ur gezako putzu bat aurkitu zuen.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Garai hartan, besteek Isaaki putzua hartu zioten. Baina, beraiekin ere ez zuen liskarrik egin.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Isaak bedeinkatu zuen. Beste putzu bat zulatu zuen berriro. Jainkoak ur freskoa eman zion handik. Isaakek aldare bat egin zuen eta eskerrak emateko eskaintza egin zuen.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Ikasgaia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Isaak ez zuen liskarrik egin bere putzuak kendu zizkiotenekin.</a:t>
            </a:r>
            <a:r xmlns:a="http://schemas.openxmlformats.org/drawingml/2006/main">
              <a:rPr lang="eu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Jainkoak Isaak bedeinkatu zuen.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Besteekin ere ez dugu liskarrik egin behar.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Besteak maitatu eta barkatu behar ditugu.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200"/>
              <a:t>Jainkoa da??</a:t>
            </a:r>
            <a:r xmlns:a="http://schemas.openxmlformats.org/drawingml/2006/main">
              <a:rPr lang="eu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rgbClr val="c00000"/>
                </a:solidFill>
              </a:rPr>
              <a:t>Jainkoa….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Gorroto ditu besteekin liskarra dabiltzanak.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Elkar maite dutenak maite ditu.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galdetegia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Zer dela eta sufritu zuen Isaacek une latza?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etxea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bildotsa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chemeClr val="dk1"/>
                </a:solidFill>
              </a:rPr>
              <a:t>ondo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eu" altLang="ko-KR" sz="2800">
                <a:solidFill>
                  <a:srgbClr val="ff0000"/>
                </a:solidFill>
              </a:rPr>
              <a:t>ondo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Handik aurrera eta beste putzu bat zulatu zuen, eta inork ez zuen liskarra egin.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Rehoboth izena jarri zion, esanez: «Orain Jaunak lekua eman digu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eta lurrean loratuko gara».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Genesia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eu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eu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10. zenbakia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Hitza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r xmlns:a="http://schemas.openxmlformats.org/drawingml/2006/main">
              <a:rPr lang="eu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eu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Jainkoa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/>
              <a:t>Esauk jaiotza-eskubidea saldu zuen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3600"/>
              <a:t>eltze gorriko katilu bakarrerako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eu" altLang="ko-KR" sz="4000">
                <a:solidFill>
                  <a:srgbClr val="ff0000"/>
                </a:solidFill>
              </a:rPr>
              <a:t>Gaurko Hitza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Orduan, Jakobek ogi eta dilista gisatu batzuk eman zizkion Esauri.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Jan eta edan, eta gero jaiki eta alde egin zuen.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Beraz, Esauk bere jaiotza-eskubidea mespretxatu zuen.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eu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eu" altLang="ko-KR" sz="2800">
                <a:solidFill>
                  <a:schemeClr val="bg1">
                    <a:lumMod val="50000"/>
                  </a:schemeClr>
                </a:solidFill>
              </a:rPr>
              <a:t>Hasiera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