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be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Слова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400"/>
              <a:t>Бог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4400"/>
              <a:t>Зроблена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4400"/>
              <a:t>Свет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пачатку стварыў Бог</a:t>
            </a: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неба і зямля.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Жонка Ісаака Рэвека нарадзіла двайнят. Першага сына звалі Ісаў, а другога - Якаў.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Ісаў любіў паляванне. Значыць, ён любіў адпачынак на свежым паветры. Але Якаў быў ціхім чалавекам і сядзеў дома.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Аднойчы, калі Якаў гатаваў тушонку, Ісаў вярнуўся дадому галодны пасля палявання.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«Дай тушонкі!», «Спачатку прадай мне сваё першародства. Тады я дам вам трохі. Ісаў быў такі галодны, што прадаў сваё першародства за адну міску чырвонага мяса.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У рэшце рэшт, Якаў падмануў свайго бацьку, каб атрымаць блаславенне. Нарэшце, ён атрымаў блаславенне. Усё гэта адбылося па промыслу Божаму.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Ісаў думаў, што рашэнне праблемы галодных было больш важным, чым атрымаць духоўнае благаслаўленне.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нарэшце,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Якаў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стаў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продак ізраільцян.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Што лічыце больш важным?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Дабраславеньне быць дзецьмі Божымі нельга нічым замяніць.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Бог ёсць?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</a:t>
            </a:r>
            <a:r xmlns:a="http://schemas.openxmlformats.org/drawingml/2006/main">
              <a:rPr lang="be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ёсць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выконвае сваю волю, нягледзячы на памылку і хлусню людзей.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Дзеля чаго Ісаў прадаў сваё першародства?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локшына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хлеб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мяса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dk1"/>
                </a:solidFill>
              </a:rPr>
              <a:t>чырвонае рагу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чырвонае рагу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Тады Якаў даў Ісаву хлеба і сачавіцы.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Еў і піў, а потым устаў і пайшоў.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Такім чынам, Ісаў пагардзіў сваім першародствам.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No11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400"/>
              <a:t>Мара Якава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Біблія для дзяцей № 2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/>
              <a:t>Яны з'елі забаронены плод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/>
              <a:t>Яму прысніўся сон, у якім ён убачыў лесвіцу, якая абапіралася на зямлю, а яе вяршыня даходзіла да неба, і анёлы Божыя падымаліся і спускаліся па ёй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Якуб падмануў брата хлуснёй. Ён баяўся быць забітым. Такім чынам, ён уцёк з дому да свайго дзядзькі ў Харан.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Ноччу, узяўшы туды камень, ён спаў, паклаўшы яго пад галаву, як падушку. Ён быў там адзін без сям'і. Таму ён баяўся і адчуваў сябе адзінокім.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Якуб убачыў анёлаў Божых, якія ўзыходзілі і спускаліся па лесвіцы на зямлю на неба.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 пачуў голас Бога: «Я з вамі і буду пільнаваць вас, куды б вы ні пайшлі».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ён прачнуўся раніцай, ён пакланіўся Богу, які абяцаў, што будзе з ім, і ён аддаў славу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 Бог быў з Якавам, які баяўся застацца адзін,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 Айцец Бог таксама клапоціцца пра нас, калі мы адны.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 Якуб, мы павінны шанаваць і аддаваць хвалу Богу, які заўсёды з намі.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Бог ёсць?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 намі ўсюды і заўсёды.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заўсёды клапоціцца пра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Якуб спаў, што ён узяў за падушку?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дрэва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dk1"/>
                </a:solidFill>
              </a:rPr>
              <a:t>камень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сумка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скура жывёлы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камень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/>
              <a:t>Яму прысніўся сон, у якім ён убачыў лесвіцу, якая абапіралася на зямлю, а яе вяршыня даходзіла да неба, і анёлы Божыя падымаліся і спускаліся па ёй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стварыў чалавека паводле вобразу Свайго, паводле вобразу Божага стварыў яго;</a:t>
            </a: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мужчыну і жанчыну стварыў іх.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No12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Слова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400"/>
              <a:t>Язэп, прададзены братамі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«Давай, заб'ем яго і кінем у адну з гэтых цыстэрнаў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і кажуць, што лютая жывёла зжэрла яго.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Тады паглядзім, што з яго мараў атрымаецца».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(Быццё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Якава было дванаццаць сыноў. Ён любіў Юзафа больш, чым усіх іншых сваіх сыноў. Такім чынам, ён зрабіў багатую прыгожую тканіну для Язэпа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Яго браты вельмі ненавідзелі яго, таму што іх бацька любіў яго асабліва. «Давайце прададзім Язэпа. Скажам бацьку, што ён памёр.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Яны прадалі Язэпа ў рабства прыехаўшым купцам.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Пачуўшы гэта, Якуб моцна засмуціўся.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Іосіф пражыў цяжкае жыццё раба. Аднак ён верыў і спадзяваўся на Бога, не здзяйсняючы ніякага граху.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Язэп быў адпраўлены ў турму па ілжывым абвінавачанні.</a:t>
            </a:r>
            <a:r xmlns:a="http://schemas.openxmlformats.org/drawingml/2006/main">
              <a:rPr lang="be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Аднак нават у турме ён стараўся быць праведным перад Богам. Бог не забыўся Язэпа, і Бог меў на яго дзіўныя планы.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Язэпа ненавідзелі і прадалі ў рабства ўласныя браты. Ён таксама трапіў у турму па ілжывым абвінавачанні.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Аднак ён спадзяваўся на Бога і тым больш стараўся не рабіць ніякіх грахоў.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можам сутыкнуцца з некаторымі цяжкасцямі.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 будзем грашыць і прасіць дапамогі ў нашага Айца Бога, які ахвотна слухае нашу малітву.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Бог ёсць?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Бацька наш. 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 Айцец Бог мае для нас дзіўныя планы нават у цяжкія часы.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Што даў Якаў толькі Язэпу з дванаццаці сваіх сыноў?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цацкі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Біблія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багата прыгожая тканіна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грошы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багата прыгожая тканіна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і Ева былі лепшымі стварэннямі сярод Божых стварэнняў.</a:t>
            </a:r>
          </a:p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Бо яны створаны паводле Божага вобразу.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«Давай, заб'ем яго і кінем у адну з гэтых цыстэрнаў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і кажуць, што лютая жывёла зжэрла яго.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Тады паглядзім, што з яго мараў атрымаецца».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(Быццё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No13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400"/>
              <a:t>Джозэф стаў прэм'ер-міністрам Егіпта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/>
              <a:t>І сказаў фараон Язэпу: «Я пастаўлю цябе над усёю зямлёю Егіпецкай».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Фараону, цару Егіпта, прысніўся сон. Выйшла 7 тоўстых, а потым 7 брыдкіх кароў. 7 брыдкіх кароў з'елі 7 тоўстых кароў. Гэта быў вельмі дзіўны сон.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Ніхто не мог растлумачыць ягоны сон у палацы. Галоўны чашнік, якому дапамагаў Язэп, прадставіў яго цару.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даў Язэпу мудрасць. Такім чынам, ён змог вытлумачыць значэнне сну і расказаў пра гэта цару.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быў настолькі ўзрушаны, што прызначыў Язэпа, які быў вязнем, на другую па велічыні пасаду ў краіне.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Іосіф стаў прэм'ер-міністрам Егіпта і добра кіраваў зямлёй з мудрасцю, дадзенай яму Богам.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/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Бога былі дзіўныя планы адносна Язэпа.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мы сутыкаемся з некаторымі цяжкасцямі, мы таксама не павінны расчароўвацца,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але трэба чакаць дзіўных Божых планаў для нас і верыць у Бога..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Бог ёсць?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робіць паводле сваёй волі.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Прыніжаны будзе ўзвышаны, а ўзвышаны будзе прыніжаны.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сказаў чалавеку,</a:t>
            </a:r>
            <a:r xmlns:a="http://schemas.openxmlformats.org/drawingml/2006/main">
              <a:rPr lang="be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«Вы можаце есці з любога дрэва ў садзе; але </a:t>
            </a:r>
            <a:r xmlns:a="http://schemas.openxmlformats.org/drawingml/2006/main">
              <a:rPr lang="be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вы не павінны есці з дрэва пазнання дабра і зла, таму што, калі вы ясьце з яго, вы абавязкова памрэце </a:t>
            </a:r>
            <a:r xmlns:a="http://schemas.openxmlformats.org/drawingml/2006/main">
              <a:rPr lang="be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Якія жывёлы з'явіліся ў сне фараона?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птушка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сабака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карова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карова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/>
              <a:t>І сказаў фараон Язэпу: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/>
              <a:t>«Гэтым я даручаю цябе кіраваць усёй зямлёй Егіпецкай».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няма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400"/>
              <a:t>Іосіф зноў сустрэў сваіх братоў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Хаця Юзаф пазнаў сваіх братоў, яны не пазналі яго.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прызначыў Язэпа прэм'ер-міністрам Егіпта. Язэп мудра кантраляваў 7 гадоў моцнага голаду.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Аднак збожжа ў Ханаане не было з-за голаду. Яны павінны былі спусціцца ў Егіпет, каб атрымаць збожжа, каб паесці. Браты Язэпа таксама пайшлі ў Егіпет, каб купіць ежы.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Хаця Юзаф пазнаў сваіх братоў, яны не пазналі яго.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Язэп сказаў ім, хто ён. Яны здзіўлены глядзелі на яго і баяліся яго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Іосіф зразумеў, чаму Бог паслаў яго ў Егіпет. Ён дараваў сваім братам і забраў усю сваю сям'ю ў Егіпет і клапаціўся пра іх у бяспецы.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Іосіф прабачыў сваім братам, якія абыходзіліся з ім дрэнна, і палюбіў іх паводле Божай волі.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дараваць сваёй сям'і і сябрам і любіць іх.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сатана пад выглядам змяі спакусіў Еву.</a:t>
            </a:r>
          </a:p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Нарэшце Ева з'ела плод.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Бог ёсць?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Божа..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Даруе нам і любіць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Прэм'ер-міністрам якой краіны стаў Джозэф?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Егіпет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Ізраіль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Персія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Вавілон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Егіпет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Хаця Юзаф пазнаў сваіх братоў, яны не пазналі яго.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No15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400"/>
              <a:t>Дзіця, якое было выратавана ад вады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дзіця падрос, яна адвяла яго да дачкі фараона, і ён стаў яе сынам. Яна дала яму імя Майсей, кажучы: «Я выцягнула яго з вады».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Зыход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Цар Егіпта, фараон, загадаў выкінуць усіх ізраільскіх нованароджаных хлопчыкаў у раку Ніл і аддаць іх на забойства.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Ёхавэд, маці Майсея, не заставалася нічога іншага, як дазволіць, каб яе сын быў вывезены на рацэ Ніл.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той час егіпецкая прынцэса выпадкова ўбачыла дзіця, калі купалася ў рацэ. Яна думала вырасціць хлопчыка.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Яго сястра бачыла, як прынцэса даставала хлопчыка з кошыка. Яна прадставіла яго сапраўдную маці, Ёхавэду, каб няньчыць для яе хлопчыка.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дзіця падрос, яго вярнулі да прынцэсы, каб стаць яе сынам. Яна дала яму імя Майсей, кажучы: «Я выцягнула яго з вады. Майсей вырас у Егіпце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 яшчэ Ева дала Адаму.</a:t>
            </a:r>
          </a:p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таксама з'еў.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выратаваў Майсея.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выратаваў нас сваёй дзіўнай мудрасцю і моцай (провідам).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Давайце верыць, што Божыя планы заўсёды большыя і дасканалейшыя за мае.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Хто такі 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Божа..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Ён — усемагутны Бог, які выконвае сваю волю, нягледзячы ні на якія перашкоды.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Што здарылася з дзіцем, якога панесла ў ваду?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Яго патапілі і з'елі рыбы.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Птушкі выратавалі дзіця.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выратаваў дзіця з неба.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Прынцэса Егіпта ўбачыла і выратавала яго.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Прынцэса Егіпта ўбачыла і выратавала яго.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дзіця падрос, яна адвяла яго да дачкі фараона, і ён стаў яе сынам. Яна дала яму імя Майсей, кажучы: «Я выцягнула яго з вады».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Зыход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выгнаў іх з Эдэма, таму што яны не слухалі Бога.</a:t>
            </a:r>
          </a:p>
          <a:p>
            <a:r xmlns:a="http://schemas.openxmlformats.org/drawingml/2006/main">
              <a:rPr lang="be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З таго часу прыйшоў у свет Сін.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/>
              <a:t>Сённяшні </a:t>
            </a:r>
            <a:r xmlns:a="http://schemas.openxmlformats.org/drawingml/2006/main">
              <a:rPr lang="be" altLang="ko-KR" sz="2800" b="1"/>
              <a:t>ўрок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Грэх прыйшоў у свет таму, што Адам і Ева не паслухаліся загаду Бога.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Ці выконваю я Божае слова?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я веру ў Бога, я павінен выконваць Божае слова.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 ёсць?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Божа..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любіць непаслушэнства.</a:t>
            </a: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Дабраслаўляе чалавека, які выконвае Яго слова.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4000"/>
              <a:t>Сённяшні</a:t>
            </a:r>
            <a:r xmlns:a="http://schemas.openxmlformats.org/drawingml/2006/main">
              <a:rPr lang="be" altLang="en-US" sz="4000"/>
              <a:t> </a:t>
            </a:r>
            <a:r xmlns:a="http://schemas.openxmlformats.org/drawingml/2006/main">
              <a:rPr lang="be" altLang="ko-KR" sz="4000"/>
              <a:t>Слова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пачатку стварыў Бог</a:t>
            </a: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неба і зямля.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Бог сказаў не есці людзям?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садавіна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мяса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раслінны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dk1"/>
                </a:solidFill>
              </a:rPr>
              <a:t>плён пазнання дабра і зла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плён пазнання дабра і зла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стварыў чалавека паводле вобразу Свайго, паводле вобразу Божага стварыў яго;</a:t>
            </a: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мужчыну і жанчыну стварыў іх.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No3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/>
              <a:t>На Высокай гары Ной пабудаваў вялікі карабель (каўчэг).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/>
              <a:t>Сённяшні</a:t>
            </a:r>
            <a:r xmlns:a="http://schemas.openxmlformats.org/drawingml/2006/main">
              <a:rPr lang="be" altLang="en-US" sz="4000"/>
              <a:t> </a:t>
            </a:r>
            <a:r xmlns:a="http://schemas.openxmlformats.org/drawingml/2006/main">
              <a:rPr lang="be" altLang="ko-KR" sz="4000"/>
              <a:t>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Тады Гасподзь сказаў Ною: «Увайдзі ў каўчэг ты і ўвесь род твой, бо Я знайшоў цябе праведным у гэтым пакаленні.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(Быццё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бачыў, што ўсе людзі на зямлі сапсавалі шляхі свае. Бог сказаў Ною: «Я знішчу і людзей, і зямлю. Зрабі вялікі карабель на гары!»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пачаў будаваць карабель на гары, як загадаў яму Бог. Людзі думалі, што ён звар'яцеў.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дазволіў усялякім істотам увайсці ў карабель разам з 8 членамі сям'і Ноя, як загадаў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Дождж ішоў на зямлю 40 дзён, як сказаў Бог.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рэшце рэшт, зямля пакрылася вадой. Усё жывое, што рухалася па зямлі, загінула. Застаўся толькі Ной і тыя, хто з ім у каўчэгу.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Людзі не паслухаліся Ноя, які даў ім шанец выратавацца ад вялікага патопу.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Сказалі толькі, што Ной звар'яцеў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вы абвяшчаеце Евангелле сябрам, яны могуць дрэнна вас слухаць.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Але, у рэшце рэшт, яны даведаюцца, што Божае слова праўдзівае.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Напачатку цемра была над паверхняй.</a:t>
            </a:r>
          </a:p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 было ні чалавека, ні святла. Нічога не было.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Божа..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ненавідзіць грэх і судзіць грэх.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/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Бог сказаў Ною зрабіць?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dk1"/>
                </a:solidFill>
              </a:rPr>
              <a:t>Карабель (Каўчэг)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Аўтамабіль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Ровар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Карабель (Каўчэг)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/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Тады Гасподзь сказаў Ною: «Увайдзі ў каўчэг ты і ўвесь род твой, бо Я знайшоў цябе праведным у гэтым пакаленні.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No4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/>
              <a:t>Вясёлка была Божым Запаветам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6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rgbClr val="FF0000"/>
                </a:solidFill>
              </a:rPr>
              <a:t>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вясёлка з'явіцца ў аблоках, я ўбачу яе і ўспомню вечны запавет паміж Богам і ўсімі жывымі істотамі на зямлі».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Усё жывое было знішчана, застаўся толькі Ной і тыя, хто быў з ім у каўчэгу.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Дождж ішоў на зямлю 40 дзён.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Пасля таго, як дождж спыніўся, Ной выпусціў голуба.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Галуб вярнуўся да яго са свежым аліўкавым лістом у дзюбе. Ной ведаў: «Адступіла вада з зямлі!»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Ной выйшаў са сваёй сям'ёй і пакланіўся Богу. «Дзякуй Богу, што даў нам новы свет».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паказаў яму вясёлку як знак запавету і благаслаўлення. «Жывіце шчасліва ў новым свеце!»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сказаў: «Хай будзе святло»,</a:t>
            </a:r>
          </a:p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 было святло.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выратаваў Ноя і яго сям'ю.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абяцаў, што дабраславіць іх і створыць праз іх новы свет.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таксама выратаваў нас праз Ісуса.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верыць, што Бог створыць свой новы свет праз нас.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 Яхвэ?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Ягвэ..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Яхвэ - наш Айцец, які ратуе і багата дабраслаўляе сваіх любімых дзяцей, калі мы верым у Яго.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/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паслаў Ной, каб убачыць, як зямля высахла?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Арол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Верабей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dk1"/>
                </a:solidFill>
              </a:rPr>
              <a:t>Голуб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Качка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Голуб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600"/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Калі вясёлка з'явіцца ў аблоках, я ўбачу яе і ўспомню вечны запавет паміж Богам і ўсімі жывымі істотамі на зямлі».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No5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Слова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600"/>
              <a:t>Людзі, якія будавалі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3600"/>
              <a:t>Вавілонская вежа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Таму і назвалі яго Вавілонам, бо там Гасподзь заблытаўся</a:t>
            </a: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мова ўсяго свету. Адтуль расьсеяў іх Гасподзь</a:t>
            </a: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абліччам усёй зямлі.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Людзі хацелі быць большымі і больш вядомымі за Бога. Такім чынам, яны пачалі будаваць высокую вежу.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Такім чынам, яны ўвогуле будавалі вежу.</a:t>
            </a:r>
          </a:p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«Давайце пакажам сябе свету. Мы такія выдатныя!»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Аднак, калі Бог убачыў іх пыху, ён зблытаў іх мову, каб яны не разумелі адзін аднаго.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Таму што яны не маглі зразумець адзін аднаго, яны не маглі працаваць разам. Нарэшце яны разышліся па паверхні зямлі. Да гэтага часу мовы свету адрозніваюцца адна ад адной.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першы дзень Бог аддзяліў святло ад цемры. Ён стварыў увесь свет за шэсць дзён.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e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e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e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e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e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be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/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Людзі хочуць быць большымі і вышэйшымі за Бога.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Гэты розум называецца «нахабства».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ненавідзіць «нахабства».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Супрацьлегласцю пыхі з'яўляецца «пакора».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быць «пакорнымі» перад Богам, каб дагадзіць Яму.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e" altLang="ko-KR" sz="3200"/>
              <a:t>Бог Яхвэ?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Ягвэ..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Яхвэ большы і мудрэйшы за нас.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не можам быць мудрэйшыя за Бога, нават калі мы аб'ядноўваем усю сваю мудрасць разам.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Чаму не змаглі дабудаваць вежу?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выклікаў патоп, калі яны яго зрабілі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зрабіў агонь, які ўспыхнуў, калі яны зрабілі гэта.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стварыў землятрус, калі яны яго зрабілі.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dk1"/>
                </a:solidFill>
              </a:rPr>
              <a:t>Бог зрабіў так, каб яны не разумелі адзін аднаго, калі яны гэта зрабілі.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Бог зрабіў так, каб яны не разумелі адзін аднаго, калі яны гэта зрабілі.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Слова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Таму і назвалі яго Вавілонам, бо там Гасподзь заблытаўся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мова ўсяго свету. Адтуль расьсеяў іх Гасподзь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абліччам усёй зямлі.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No6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400"/>
              <a:t>Бог паклікаў Абрагама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Гасподзь сказаў Абраму: «Пакінь сваю краіну, свой народ і свае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бацькаў дом і ідзі ў зямлю, якую я табе пакажу.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Ур халдэйскі быў горадам пакланення ідалам.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Абрагам нарадзіўся і жыў там.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Аднойчы Пан Бог сказаў яму: «Пакінь сваю краіну, і Я дабраславю цябе».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Нягледзячы на тое, што Абрагам не ведаў, куды ісці, ён паслухаўся слова Божага і пайшоў, як сказаў яму Пан.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Ён перажыў шмат цяжкіх спраў, пакуль ён падарожнічаў, але Бог абараняў яго бяспечна.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Усялякіх жывёл і раслін, птушак і рыб поўна на зямлі, у моры і ў небе. Бог паглядзеў на ўсё, што зрабіў, і сказаў: «Вельмі добра!»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Нарэшце, Абрагам прыбыў у зямлю Ханаан. Ён там жыў. «Дзякуй табе, Божа».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Абрагам пакінуў свой родны горад з паслухмянасцю Божаму слову.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Як гэта, мы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трэба верыць у Бога і выконваць Яго слова.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мець жаданне выконваць Божае слова ў любы час.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Бог Яхвэ?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Яхвэ</a:t>
            </a:r>
            <a:r xmlns:a="http://schemas.openxmlformats.org/drawingml/2006/main">
              <a:rPr lang="be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Ён наш Айцец, які выконвае сваё абяцанне любой цаной.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Дзе нарадзіўся Абрагам?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Ізраіль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dk1"/>
                </a:solidFill>
              </a:rPr>
              <a:t>Ур Халдэйскі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Ур Халдэйскі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Пан Бог сказаў Абраму: «Пакінь зямлю тваю, народ твой і дом бацькі твайго і ідзі ў зямлю, якую Я табе пакажу».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No7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4400"/>
              <a:t>Ісаак, Абяцаны Сын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Абрагаму было сто гадоў, калі нарадзіўся ў яго сын Ісаак.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абяцаў Абрагаму, што Бог дасць яму дзяцей столькі, колькі зорак на начным небе.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Але да 100 гадоў у яго не было дзяцей.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Аднойчы Бог вывеў Абрагама на вуліцу ноччу.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«Паглядзіце на нябёсы. Вы можаце палічыць зоркі?»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абяцаў яму даць і прыгожую зямлю.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3600"/>
              <a:t>Сённяшні </a:t>
            </a:r>
            <a:r xmlns:a="http://schemas.openxmlformats.org/drawingml/2006/main">
              <a:rPr lang="be" altLang="ko-KR" sz="4000"/>
              <a:t>ўрок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Хто стварыў свет?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стварыў свет.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Хто трымае свет у парадку?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трымае свет у парадку.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 створаны не сам па сабе.</a:t>
            </a:r>
          </a:p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 не можа быць перамешчаны сам па сабе.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памятаць, што Бог стварыў увесь свет і па-ранейшаму кантралюе іх усіх.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«Дзецей тваіх будзе столькі, колькі зорак на небе і пяску на беразе мора». Абрагам паверыў абяцанню Госпада.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стрымаў сваё абяцанне. Сарра нарадзіла Абрагаму сына. Абрагам даў імя </a:t>
            </a:r>
            <a:r xmlns:a="http://schemas.openxmlformats.org/drawingml/2006/main">
              <a:rPr lang="be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Ісаак </a:t>
            </a: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што азначае </a:t>
            </a:r>
            <a:r xmlns:a="http://schemas.openxmlformats.org/drawingml/2006/main">
              <a:rPr lang="be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Радасць </a:t>
            </a: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</a:t>
            </a:r>
            <a:r xmlns:a="http://schemas.openxmlformats.org/drawingml/2006/main">
              <a:rPr lang="be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Урок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Абрагам сапраўды верыў у Божае абяцанне, хоць гэта здавалася яму немагчымым.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быў вельмі шчаслівы, калі ўбачыў веру Абрагама. Бог даў яму Ісаака, абяцанага сына.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Бог, безумоўна, выканае сваё абяцанне, нават калі гэта здавалася немагчымым для нас.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Бог ёсць…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Усемагутны (здольны зрабіць усё)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Колькі гадоў было Абрагаму, калі ў яго нарадзіўся Ісаак?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Абрагаму было сто гадоў, калі нарадзіўся ў яго сын Ісаак.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(Быццё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No8 Слова Божае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900"/>
              <a:t>Абрагам ахвяраваў Ісаака Богу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сказаў Бог: вазьмі сына твайго, адзінага твайго Ісаака, якога ты любіш,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ідзі ў вобласць Морыя. Прынясіце яго там у ахвяру цэласпаленьня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адной з гор, пра якую я раскажу табе».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Аднойчы Бог сказаў Абрагаму: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«Прынясі Мне свайго адзінага сына ў ахвяру цэласпалення».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Абрагам так любіў Ісаака, што яму было цяжка, калі ён пачуў ад Бога. Але ён вырашыў паслухацца Бога.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e" altLang="ko-KR" sz="3200"/>
              <a:t>Хто такі Бог?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Ён...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стваральнік, які стварыў увесь свет, уключаючы мяне.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Абрагам звязаў Ісаака і паклаў яго на алтар, і спрабаваў забіць яго. У той самы момант,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«Абрагаме, Абрагаме, не забівай яго. Не рабі яму нічога. Цяпер я ведаю, што ты баішся і любіш Бога». Гэта было выпрабаванне, якое Бог зрабіў для Абрагама.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«Дзякуй табе, Божа!» Бог з радасцю прыняў веру Абрагама. Бог зрабіў яго продкам усіх вернікаў.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/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Абрагам вельмі любіў Ісаака, але важней для яго было выконваць Божае Слова.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Я павінен любіць Бога больш, чым што-небудзь іншае, і больш, чым любога іншага чалавека ў свеце.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Бог ёсць?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Бог ёсць..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 бацька, які ўмацоўвае нашу веру праз выпрабаванне.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/>
              <a:t>Сённяшні</a:t>
            </a:r>
            <a:r xmlns:a="http://schemas.openxmlformats.org/drawingml/2006/main">
              <a:rPr lang="be" altLang="en-US" sz="4000"/>
              <a:t> </a:t>
            </a:r>
            <a:r xmlns:a="http://schemas.openxmlformats.org/drawingml/2006/main">
              <a:rPr lang="be" altLang="ko-KR" sz="4000"/>
              <a:t>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Што Бог сказаў Абрагаму прынесці ў ахвяру цэласпалення?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dk1"/>
                </a:solidFill>
              </a:rPr>
              <a:t>Сын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Сабака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Авечкі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Сын</a:t>
            </a: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сказаў Бог: вазьмі сына твайго, адзінага твайго Ісаака, якога ты любіш,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 ідзі ў вобласць Морыя. Прынясіце яго там у ахвяру цэласпаленьня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адной з гор, пра якую я раскажу табе».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No9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Слова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400"/>
              <a:t>Ісаак не сварыўся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Ён пайшоў адтуль і выкапаў другі калодзеж, і ніхто не спрачаўся за яго.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Ён даў яму імя Рэхабот, кажучы: «Цяпер Гасподзь даў нам месца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і будзем квітнець на зямлі».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свідравіны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былі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важна,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таму што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яны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мог бы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атрымаць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свежыя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вады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пустыні. У Ісаака калодзежы засталіся ў спадчыну ад бацькі.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 чаго Бог стварыў свет?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камень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вады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пыл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слова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слова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Аднак філістымляне зайздросцілі яму. Дык засыпалі калодзежы зямлёй.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Але Ісаак не сварыўся з імі. Адышоўся і выкапаў студню. Ён знайшоў калодзеж з прэснай вадой.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гэты час іншыя людзі забралі калодзеж у Ісаака. Але і з імі не сварыўся.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дабраславіў Ісаака. Зноў выкапаў яшчэ адзін калодзеж. Бог даў яму адтуль свежай вады. Ісаак пабудаваў алтар і склаў ахвяру падзякі.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Сённяшні ўрок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Ісаак не сварыўся з тымі, хто забіраў у яго студні.</a:t>
            </a:r>
            <a:r xmlns:a="http://schemas.openxmlformats.org/drawingml/2006/main">
              <a:rPr lang="be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дабраславіў Ісаака.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таксама не павінны сварыцца з іншымі.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Мы павінны любіць і дараваць іншых.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200"/>
              <a:t>Бог ёсць??</a:t>
            </a:r>
            <a:r xmlns:a="http://schemas.openxmlformats.org/drawingml/2006/main">
              <a:rPr lang="be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rgbClr val="c00000"/>
                </a:solidFill>
              </a:rPr>
              <a:t>Божа….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Ён ненавідзіць тых, хто сварыцца з іншымі.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Ён любіць тых, хто любіць адзін аднаго.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Сённяшняя віктарына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З-за чаго цяжкі час перажыў Ісаак?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ягня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chemeClr val="dk1"/>
                </a:solidFill>
              </a:rPr>
              <a:t>добра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сям'і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e" altLang="ko-KR" sz="2800">
                <a:solidFill>
                  <a:srgbClr val="ff0000"/>
                </a:solidFill>
              </a:rPr>
              <a:t>добра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Ён пайшоў адтуль і выкапаў другі калодзеж, і ніхто не спрачаўся за яго.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Ён даў яму імя Рэхабот, кажучы: «Цяпер Гасподзь даў нам месца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і будзем квітнець на зямлі».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Быццё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be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e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No10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Слова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з</a:t>
            </a:r>
            <a:r xmlns:a="http://schemas.openxmlformats.org/drawingml/2006/main">
              <a:rPr lang="be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e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/>
              <a:t>Ісаў прадаў першародства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3600"/>
              <a:t>за адну міску чырвонага рагу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be" altLang="ko-KR" sz="4000">
                <a:solidFill>
                  <a:srgbClr val="ff0000"/>
                </a:solidFill>
              </a:rPr>
              <a:t>Сённяшняе Слова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Тады Якаў даў Ісаву хлеба і сачавіцы.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Еў і піў, а потым устаў і пайшоў.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Такім чынам, Ісаў пагардзіў сваім першародствам.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be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be" altLang="ko-KR" sz="2800">
                <a:solidFill>
                  <a:schemeClr val="bg1">
                    <a:lumMod val="50000"/>
                  </a:schemeClr>
                </a:solidFill>
              </a:rPr>
              <a:t>Быццё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