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b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br.1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400"/>
              <a:t>Bože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4400"/>
              <a:t>Made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4400"/>
              <a:t>Svijet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Današnje</a:t>
            </a:r>
            <a:r xmlns:a="http://schemas.openxmlformats.org/drawingml/2006/main">
              <a:rPr lang="b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početku je Bog stvorio</a:t>
            </a: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nebesa i zemlju.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Isakova žena, Rebeka, rodila je blizance. Prvi sin se zvao Isav, a drugi Jakov.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Ezav je volio lov. Dakle, volio je aktivnosti na otvorenom. Ali, Jacob je bio miran čovjek, ostao je kod kuće.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kada je Jakov kuvao gulaš, Ezav se vratio kući gladan nakon lova.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„Daj mi paprikaš!”, „Prvo mi prodaj svoje pravo po rođenju. Onda ću ti dati malo.” Ezav je bio toliko gladan da je prodao svoje prvorodstvo za jednu zdjelu crvenog gulaša.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kraju, Jakov je prevario svog oca da dobije blagoslov. Konačno je dobio blagoslov. Sve ove stvari su se desile proviđenjem Božijim.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Ezav je smatrao da je rješavanje problema gladi važnije od dobivanja duhovnog blagoslova.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konačno,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postao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predak Izraelaca.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Šta mislite važnije?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Blagoslov da budemo djeca Božja ne može se zamijeniti ničim.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Bog je?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</a:t>
            </a:r>
            <a:r xmlns:a="http://schemas.openxmlformats.org/drawingml/2006/main">
              <a:rPr lang="b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je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ispunjava svoju volju uprkos ljudskim greškama i lažima.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današnji'</a:t>
            </a:r>
            <a:r xmlns:a="http://schemas.openxmlformats.org/drawingml/2006/main">
              <a:rPr lang="b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 šta je Izav prodao svoje prvorodstvo?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rezanci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kruh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dk1"/>
                </a:solidFill>
              </a:rPr>
              <a:t>crveni gulaš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crveni gulaš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Današnje</a:t>
            </a:r>
            <a:r xmlns:a="http://schemas.openxmlformats.org/drawingml/2006/main">
              <a:rPr lang="b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Tada je Jakov dao Ezavu malo hleba i gulaša od sočiva.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Pojeo je i pio, a onda je ustao i otišao.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Dakle, Ezav je prezreo svoje pravo po rođenju.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11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400"/>
              <a:t>Jacob's Dream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/>
              <a:t>Pojeli su zabranjeno voće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/>
              <a:t>Usnio je san u kojem je vidio stepenište koje počiva na zemlji, čiji vrh seže do neba, a anđeli Božiji se penju i spuštaju po njemu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Jakov je prevario svog brata lažom. Bojao se da će biti ubijen. Tako je pobjegao od kuće svom ujaku u Haranu.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Noću, uzevši tamo kamen, spavao je stavljajući ga pod glavu kao jastuk. Tamo je bio sam bez porodice. Tako da se plašio i osećao se usamljeno.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Jakov je vidio anđele Božje kako se penju i spuštaju stepenicama na zemlji do neba.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Čuo je Božji glas: „Ja sam s vama i čuvaću vas gde god da krenete.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Kada se probudio ujutro, klanjao se Bogu koji je obećao da će biti s njim i dao je slavu Bogu.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Kao što je Bog bio sa Jakovom koji se plašio da ostane sam,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Naš Otac Bog se takođe brine o nama kada smo sami.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Poput Jakova, treba da poštujemo i dajemo slavu Bogu koji je uvek s nama.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Bog je?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s nama bilo gdje i bilo kada.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se uvek brine o nama.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Današnje</a:t>
            </a:r>
            <a:r xmlns:a="http://schemas.openxmlformats.org/drawingml/2006/main">
              <a:rPr lang="b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Kada je Jakov spavao, šta je uzeo kao jastuk?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dk1"/>
                </a:solidFill>
              </a:rPr>
              <a:t>kamen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torba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životinjska koža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kamen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/>
              <a:t>Usnio je san u kojem je vidio stepenište koje počiva na zemlji, čiji vrh seže do neba, a anđeli Božiji se penju i spuštaju po njemu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stvorio čovjeka na svoju sliku, na sliku Božju stvorio ga je;</a:t>
            </a: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muško i žensko stvorio ih 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br.12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400"/>
              <a:t>Josepha prodala njegova braća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„Hajde, hajde da ga ubijemo i bacimo u jednu od ovih cisterni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i kažu da ga je pojela divlja životinja.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Onda ćemo vidjeti šta će mu biti iz snova."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(Postanak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Jakov je imao dvanaest sinova. Voleo je Josepha više od bilo kog drugog sina. Tako je napravio bogato lijepo platno za Josipa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Njegova braća su ga mnogo mrzela jer ga je njihov otac posebno voleo. “Hajde da prodamo Josepha. Recimo ocu da je umro.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Prodali su Josipa kao roba trgovcima koji su naišli.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Čuvši ovo, Jakov je bio duboko tužan.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 je živio težak život kao rob. Međutim, on je vjerovao i oslanjao se na Boga, a da nije počinio nikakav grijeh.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Joseph je poslan u zatvor pod lažnom optužbom.</a:t>
            </a:r>
            <a:r xmlns:a="http://schemas.openxmlformats.org/drawingml/2006/main">
              <a:rPr lang="b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pokušavao je da bude pravedan pred Bogom čak iu zatvoru. Bog nije zaboravio Josifa i Bog je imao neverovatne planove za njega.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Josepha su mrzila i prodala kao roba od strane svoje rođene braće. Takođe je stavljen u zatvor pod lažnom optužbom.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on se oslanjao na Boga i trudio se da sve više ne počini nikakav grijeh.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Možemo se suočiti sa nekim poteškoćama.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činimo nikakav grijeh i tražimo pomoć od oca našeg koji rado sluša našu molitvu.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Bog je?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Oče naš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Naš Otac Bog ima neverovatne planove za nas čak iu teškim vremenima.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Šta je Jakov dao samo Josifu među svojih dvanaest sinova?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igračke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bogato lijepa tkanina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novac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bogato lijepa tkanina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i Eva su bili najbolja stvorenja među Božjim stvorenjima.</a:t>
            </a:r>
          </a:p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Jer oni su stvoreni po Božjoj slici.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„Hajde, hajde da ga ubijemo i bacimo u jednu od ovih cisterni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i kažu da ga je pojela divlja životinja.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Onda ćemo vidjeti šta će mu biti iz snova."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(Postanak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13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400"/>
              <a:t>Joseph je postao premijer Egipta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/>
              <a:t>Tako je faraon rekao Josifu: "Ovim te postavljam da upravljaš cijelom egipatskom zemljom."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Faraon, kralj Egipta, usnio je san. Izašlo je 7 debelih krava i nakon toga 7 ružnih krava. 7 ružnih krava je pojelo 7 debelih krava. Bio je to vrlo čudan san.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 palati niko nije mogao protumačiti njegov san. Glavni peharnik kome je pomogao Josif ga je upoznao s kraljem.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Josifu dao mudrost. Dakle, mogao je protumačiti značenje sna i ispričati ga kralju.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je bio toliko dirnut da je imenovao Josipa koji je bio zatvorenik na drugi najviši položaj u zemlji.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Josip je postao premijer Egipta i dobro je vladao zemljom s mudrošću koju mu je Bog dao.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/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imao neverovatne planove za Josifa.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Kada se suočimo sa nekim poteškoćama, takođe ne treba da budemo razočarani,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treba očekivati čudesne Božje planove za nas i vjerovati u Boga..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Bog je?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čini po svojoj volji.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Ponizni će biti uzvišeni, a uzvišeni će biti spušteni.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Bog je rekao čoveku,</a:t>
            </a:r>
            <a:r xmlns:a="http://schemas.openxmlformats.org/drawingml/2006/main">
              <a:rPr lang="bs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"Slobodni ste da jedete sa bilo kog drveta u vrtu; ali </a:t>
            </a:r>
            <a:r xmlns:a="http://schemas.openxmlformats.org/drawingml/2006/main">
              <a:rPr lang="bs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ne smete jesti sa drveta spoznaje dobra i zla, jer kada budete jeli sa njega sigurno ćete umreti </a:t>
            </a:r>
            <a:r xmlns:a="http://schemas.openxmlformats.org/drawingml/2006/main">
              <a:rPr lang="b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Koje su se životinje pojavile u faraonovom snu?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krava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/>
              <a:t>Tako je faraon rekao Josifu: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/>
              <a:t>„Ovim vas postavljam na čelo cijele egipatske zemlje.”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400"/>
              <a:t>Joseph je ponovo sreo svoju braću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Iako je Josif prepoznao svoju braću, oni ga nisu prepoznali.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je imenovao Josifa za premijera Egipta. Joseph je mudro kontrolirao 7 godina teške gladi.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u Kanaanu nije bilo žita zbog gladi. Morali su da odu u Egipat da uzmu malo žita za jelo. Josifova braća su takođe otišla u Egipat da kupe hranu.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Iako je Josif prepoznao svoju braću, oni ga nisu prepoznali.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 im je rekao ko je on. Zaprepastili su ga gledajući ga i uplašili ga 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Josif je prepoznao zašto ga je Bog poslao u Egipat. Oprostio je svojoj braći i svu svoju porodicu odveo u Egipat i pobrinuo se za njih.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Josif je oprostio svojoj braći koja su se loše ponašala prema njemu i volela ih prema Božjoj volji.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Moramo oprostiti svojoj porodici i prijateljima i voljeti ih.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Ali, sotona je prerušen u zmiju iskušao Evu.</a:t>
            </a:r>
          </a:p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Konačno, Eva je pojela voće.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Bog je?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Oprašta nam i voli nas.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Premijer koje zemlje je Joseph postao?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Perzija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Egipat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Iako je Josif prepoznao svoju braću, oni ga nisu prepoznali.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400"/>
              <a:t>Dijete koje je spašeno iz vode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Kada je dijete odraslo, odvela ga je faraonovoj kćeri i on je postao njen sin. Nazvala ga je Mojsije, rekavši: "Izvukla sam ga iz vode."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Egipatski kralj, faraon, naredio je da se svi izraelski novorođeni dječaki bace u rijeku Nil i puste da budu ubijeni.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Johebeda, Mojsijeva majka, nije imala izbora osim da dopusti da joj sina odvedu rijekom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Tada je egipatska princeza slučajno videla bebu dok se kupala u reci. Imala je na umu da odgaja dječaka.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Njegova sestra je vidjela kako princeza vadi dječaka iz korpe. Predstavila je njegovu pravu majku, Jochebedu, da joj doji dječaka.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Kada je dijete odraslo, vraćeno je princezi da joj postane sin. Nazvala ga je Mojsije, rekavši: „Izvukla sam ga iz vode. Mojsije je odrastao u Egiptu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Eva je dala još jednu Adamu.</a:t>
            </a:r>
          </a:p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ga je takođe pojeo.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spasio Mojsija.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nas je spasio svojom zadivljujućom mudrošću i moći (promisao).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Vjerujmo da su Božji planovi veći i savršeniji od mojih uvijek.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Ko je Bog?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svemogući Bog koji ostvaruje svoju volju uprkos bilo kojoj prepreci.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Šta se desilo sa djetetom koje je odnijela voda?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Udavila ga je i pojela riba.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Ptice su spasile dijete.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spasio dijete s neba.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Princeza Egipta ga je vidjela i spasila.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Princeza Egipta ga je vidjela i spasila.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Kada je dijete odraslo, odvela ga je faraonovoj kćeri i on je postao njen sin. Nazvala ga je Mojsije, rekavši: "Izvukla sam ga iz vode."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Bog ih je istjerao iz Edena jer nisu slušali Boga.</a:t>
            </a:r>
          </a:p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Od tog vremena, greh je došao na svet.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/>
              <a:t>Današnja </a:t>
            </a:r>
            <a:r xmlns:a="http://schemas.openxmlformats.org/drawingml/2006/main">
              <a:rPr lang="bs" altLang="ko-KR" sz="2800" b="1"/>
              <a:t>lekcija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Grijeh je došao na svijet jer Adam i Eva nisu poslušali Božju zapovijest.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 li se pokoravam Božjoj riječi?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Ako vjerujem u Boga, moram se pokoravati Božjoj riječi.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Bog je?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voli neposlušnost.</a:t>
            </a: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Blagosilja čovjeka koji se pokorava Njegovoj riječi.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/>
              <a:t>Današnje</a:t>
            </a:r>
            <a:r xmlns:a="http://schemas.openxmlformats.org/drawingml/2006/main">
              <a:rPr lang="bs" altLang="en-US" sz="4000"/>
              <a:t> </a:t>
            </a:r>
            <a:r xmlns:a="http://schemas.openxmlformats.org/drawingml/2006/main">
              <a:rPr lang="bs" altLang="ko-KR" sz="4000"/>
              <a:t>Riječ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početku je Bog stvorio</a:t>
            </a: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nebesa i zemlju.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Šta je Bog rekao da se ne jede čovečanstvu?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voće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povrće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dk1"/>
                </a:solidFill>
              </a:rPr>
              <a:t>plod spoznaje dobra i zla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plod spoznaje dobra i zla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stvorio čovjeka na svoju sliku, na sliku Božju stvorio ga je;</a:t>
            </a: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muško i žensko stvorio ih 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/>
              <a:t>Noa je napravio veliki brod (kovčeg) na Visokoj planini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/>
              <a:t>Današnje</a:t>
            </a:r>
            <a:r xmlns:a="http://schemas.openxmlformats.org/drawingml/2006/main">
              <a:rPr lang="bs" altLang="en-US" sz="4000"/>
              <a:t> </a:t>
            </a:r>
            <a:r xmlns:a="http://schemas.openxmlformats.org/drawingml/2006/main">
              <a:rPr lang="bs" altLang="ko-KR" sz="4000"/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GOSPOD je tada rekao Noi: „Uđi u arku, ti i cijela tvoja porodica, jer sam te našao pravednog u ovom naraštaju.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(Postanak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vidio da su svi ljudi na zemlji pokvarili svoje puteve. Bog je rekao Noi: „Uništiću i ljude i zemlju. Napravite veliki brod na planini!“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je počeo praviti brod na planini baš kako mu je Bog zapovjedio. Ljudi su mislili da je lud.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je pustio da svaka vrsta stvorenja uđe u brod sa Nojevih 8 članova porodice kako je Bog naredio.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Kiša je padala na zemlju 40 dana kao što je Bog rekao.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kraju je zemlja bila prekrivena vodom. Svako živo biće koje se kretalo po zemlji je umrlo. Ostao je samo Noa i oni s njim u arci.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Ljudi nisu slušali Nou koji im je dao šansu da se spasu od velike poplave.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Rekli su samo da je Noah lud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Kada prenosite jevanđelje prijateljima, oni vas možda neće dobro slušati.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Ali, na kraju, oni će znati da je Božja riječ istinita.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početku je mrak bio na površini.</a:t>
            </a:r>
          </a:p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Nije bilo čovjeka, nije bilo svjetla. Nije bilo ničega.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Bog 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mrzi grijeh i sudi grijehu.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/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Šta je Bog rekao Noju da napravi?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dk1"/>
                </a:solidFill>
              </a:rPr>
              <a:t>Brod (Arka)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Automobil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Kuća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Bicikl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Brod (Arka)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/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GOSPOD je tada rekao Noi: „Uđi u arku, ti i cijela tvoja porodica, jer sam te našao pravednog u ovom naraštaju.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/>
              <a:t>Duga je bila Božji Savez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rgbClr val="FF0000"/>
                </a:solidFill>
              </a:rPr>
              <a:t>Današnje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god se duga pojavi u oblacima, ja ću je vidjeti i sjetiti se vječnog saveza između Boga i svih živih stvorenja svake vrste na zemlji."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 živo biće je zbrisano, samo su Noa i oni s njim u arci ostali.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Kiša je padala na zemlju 40 dana.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 što je kiša prestala, Noa je poslao golubicu.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Golubica mu se vratila sa svježim maslinovim listom u kljunu. Noa je znao: "Voda se povukla sa zemlje!"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je izašao sa svojom porodicom i obožavao Boga. “Hvala ti Bože što nam je dao novi svijet.”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mu je pokazao dugu kao znak saveza i blagoslova. “Živite srećno u novom svetu!”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rekao: "Neka bude svjetlost"</a:t>
            </a:r>
          </a:p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bilo je svetla.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spasio Nou i njegovu porodicu.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obećao da će ih blagosloviti i kroz njih stvoriti novi svijet.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nas je takođe spasio kroz Isusa.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Moramo vjerovati da će Bog preko nas stvoriti svoj novi svijet.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Jahve Bog?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Jahve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Bog je naš Otac koji spasava i blagosilja svoju voljenu djecu obilno kada vjerujemo u Njega.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/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Šta je Noje poslao da vidi kako se zemlja osuši?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Eagle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dk1"/>
                </a:solidFill>
              </a:rPr>
              <a:t>Dove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Dove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600"/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god se duga pojavi u oblacima, ja ću je vidjeti i sjetiti se vječnog saveza između Boga i svih živih stvorenja svake vrste na zemlji."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br.5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600"/>
              <a:t>Ljudi koji su gradili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600"/>
              <a:t>Vavilonska kula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Zato je nazvan Vavilon - jer ga je tamo zbunio GOSPOD</a:t>
            </a: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jezik celog sveta. Odatle ih GOSPOD rasprši</a:t>
            </a: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 licu cele zemlje.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Ljudi su želeli da budu veći i slavniji od Boga. Tako su počeli da grade visoku kulu.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Tako su u potpunosti gradili kulu.</a:t>
            </a:r>
          </a:p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“Pokažimo se svijetu. Tako smo sjajni!”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kada je Bog vidio njihovu oholost, pobrkao je njihov jezik tako da se neće razumjeti.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Pošto se nisu mogli razumjeti, nisu mogli raditi zajedno. Konačno su se raspršili po licu zemlje. Do sada su svjetski jezici međusobno različiti.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Prvog dana Bog je odvojio svjetlost od tame. Napravio je cijeli svijet šest dana.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s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s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s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s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s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s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/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Ljudi žele da budu veći i viši od Boga.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Ovaj um se zove “arogancija”.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mrzi 'aroganciju'.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Suprotnost aroganciji je 'poniznost'.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Trebali bismo biti 'ponizni' pred Bogom da bismo Mu ugodili.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Jahve Bog?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Jahve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Bog je veći i mudriji od nas.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možemo biti mudriji od Boga iako ujedinimo svu svoju mudrost zajedno.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Zašto nisu mogli završiti toranj?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izazvao potop kada su je napravili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napravio vatru kada su je napravili.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napravio zemljotres kada su ga napravili.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dk1"/>
                </a:solidFill>
              </a:rPr>
              <a:t>Bog ih je učinio da se ne razumiju kada su to uspjeli.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Bog ih je učinio da se ne razumiju kada su to uspjeli.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Današnje</a:t>
            </a:r>
            <a:r xmlns:a="http://schemas.openxmlformats.org/drawingml/2006/main">
              <a:rPr lang="b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Zato je nazvan Vavilon - jer ga je tamo zbunio GOSPOD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jezik celog sveta. Odatle ih GOSPOD rasprši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 licu cele zemlje.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400"/>
              <a:t>Bog je pozvao Abrahama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GOSPOD je rekao Abramu: „Napusti svoju zemlju, svoj narod i svoj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očevo domaćinstvo i idi u zemlju koju ću ti pokazati.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od Kaldejaca bio je grad koji je obožavao idole.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tamo rođen i živio.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Gospod Bog mu je rekao: "Napusti svoju zemlju i ja ću te blagosloviti."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Iako Abraham nije znao kuda da ide, poslušao je Božju riječ i otišao kako mu je Gospod rekao.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Pretrpio je mnoge teške stvari dok je putovao, ali ga je Bog sigurno zaštitio.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Sve vrste životinja i biljaka, ptica i riba pune su na zemlji, u moru i na nebu. Bog je pogledao sve što je napravio i rekao: "Vrlo dobro!"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Konačno, Abraham je stigao u zemlju Kanaan. On je tamo živeo. "Hvala ti Bože."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Današnje</a:t>
            </a:r>
            <a:r xmlns:a="http://schemas.openxmlformats.org/drawingml/2006/main">
              <a:rPr lang="b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napustio svoj rodni grad slušajući Božju riječ.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Ovako, mi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treba vjerovati u Boga i slušati Njegovu riječ.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Trebali bismo imati želju da poslušamo Božju riječ u bilo kojem trenutku.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Jahve Bog je?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b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naš Otac koji drži svoje obećanje po svaku cijenu.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Gdje je rođen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dk1"/>
                </a:solidFill>
              </a:rPr>
              <a:t>Ur Kaldejaca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Ur Kaldejaca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Današnje</a:t>
            </a:r>
            <a:r xmlns:a="http://schemas.openxmlformats.org/drawingml/2006/main">
              <a:rPr lang="b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Gospod Bog je rekao Abramu: „Ostavi svoju zemlju, svoj narod i dom svog oca i idi u zemlju koju ću ti pokazati.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7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4400"/>
              <a:t>Isak, Obećani Sin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Današnje</a:t>
            </a:r>
            <a:r xmlns:a="http://schemas.openxmlformats.org/drawingml/2006/main">
              <a:rPr lang="b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je bilo sto godina kada mu se rodio sin Isak.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obećao Abrahamu da će mu Bog dati djece koliko zvijezda na noćnom nebu.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Ali, nije imao dijete do svoje 100. godine.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Bog je noću izveo Abrahama napolje.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“Pogledajte u nebesa. Možeš li izbrojati zvijezde?"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mu je obećao da će dati i prekrasnu zemlju.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3600"/>
              <a:t>Današnja </a:t>
            </a:r>
            <a:r xmlns:a="http://schemas.openxmlformats.org/drawingml/2006/main">
              <a:rPr lang="bs" altLang="ko-KR" sz="4000"/>
              <a:t>lekcija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je stvorio svijet?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stvorio svijet.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održava red u svijetu?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održava svijet u redu.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Svijet nije stvoren sam od sebe.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Svijet se ne može pokrenuti sam.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Treba da zapamtimo da je Bog stvorio ceo svet i da još uvek kontroliše sve njih.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„Vaše će djece biti koliko zvijezda na nebu i pijeska na morskoj obali.“ Abraham je vjerovao u Gospodnje obećanje.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održao svoje obećanje. Sara je Abrahamu rodila sina. Abraham je dao ime </a:t>
            </a:r>
            <a:r xmlns:a="http://schemas.openxmlformats.org/drawingml/2006/main">
              <a:rPr lang="b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 </a:t>
            </a: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što znači </a:t>
            </a:r>
            <a:r xmlns:a="http://schemas.openxmlformats.org/drawingml/2006/main">
              <a:rPr lang="b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Radost </a:t>
            </a: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Današnje</a:t>
            </a:r>
            <a:r xmlns:a="http://schemas.openxmlformats.org/drawingml/2006/main">
              <a:rPr lang="b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zaista vjerovao u Božje obećanje iako mu je to izgledalo nemoguće.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bio veoma srećan kada je video Abrahamovo verovanje. Bog mu je dao Isaka, obećanog sina.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svakako ispunio svoje obećanje, iako je to za nas izgledalo nemoguće.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Bog je…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Svemogući (sposoban da uradi sve)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Koliko je Abraham imao godina kada je imao Isaka?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je bilo sto godina kada mu se rodio sin Isak.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(Postanak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8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900"/>
              <a:t>Abraham je ponudio Isaka Bogu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Bog rekao: „Uzmi svog sina, svog jedinog sina, Isaka, koga voliš,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idi u oblast Morije. Prinesi ga tamo kao žrtvu paljenicu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jednoj od planina o kojoj ću vam pričati.”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Bog je rekao Abrahamu,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“Prinesi mi svog sina jedinca kao žrtvu paljenicu.”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toliko volio Isaka da mu je bilo teško kada je čuo od Boga. Ali on je odlučio da se pokori Bogu.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3200"/>
              <a:t>Ko je Bog?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On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kreator koji je stvorio cijeli svijet uključujući i mene.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vezao Isaka i položio ga na oltar, a ovaj je pokušao da ga ubije. baš u tom trenutku,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“Abrahame, Abrahame, nemoj ga ubiti. Ne radi mu ništa. Sada znam da se bojiš i voliš Boga.” Ovo je bio test koji je Bog učinio Abrahamu.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"Hvala ti Bože!" Bog je rado prihvatio Abrahamovu vjeru. Bog ga je učinio pretkom svih vjernika.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/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toliko volio Isaka, ali mu je bilo važnije da se pokorava Božjoj Riječi.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Trebao bih voljeti Boga više od bilo koje druge stvari, i više od bilo koje druge osobe na svijetu.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Bog je?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Naš otac koji jača našu vjeru kroz test.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/>
              <a:t>Današnje</a:t>
            </a:r>
            <a:r xmlns:a="http://schemas.openxmlformats.org/drawingml/2006/main">
              <a:rPr lang="bs" altLang="en-US" sz="4000"/>
              <a:t> </a:t>
            </a:r>
            <a:r xmlns:a="http://schemas.openxmlformats.org/drawingml/2006/main">
              <a:rPr lang="bs" altLang="ko-KR" sz="4000"/>
              <a:t>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Šta je Bog rekao Abrahamu da prinese kao žrtvu paljenicu?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dk1"/>
                </a:solidFill>
              </a:rPr>
              <a:t>Sin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Supruga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Sin</a:t>
            </a: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Bog rekao: „Uzmi svog sina, svog jedinog sina, Isaka, koga voliš,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idi u oblast Morije. Prinesi ga tamo kao žrtvu paljenicu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jednoj od planina o kojoj ću vam pričati.”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br.9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400"/>
              <a:t>Isaac se nije svađao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Odatle je krenuo dalje i iskopao još jedan bunar i niko se oko njega nije svađao.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Dao mu je ime Rehobot, rekavši: „Sada nam je Gospod dao prostor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i mi ćemo procvjetati u zemlji."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bunari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bili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tako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bitan,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oni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mogao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dobiti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svježe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vode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pustinji. Isak je imao bunare koje je naslijedio njegov otac.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Čime je Bog stvorio svijet?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prašina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riječ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Filistejci su mu zavidjeli. Dakle, napunili su bunare zemljom.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Ali, Isaac se nije svađao s njima. Odmaknuo se i iskopao bunar. Otkrio je bunar sa slatkom vodom.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to vrijeme, drugi ljudi su uzeli bunar od Isaka. Ali, nije se ni posvađao sa njima.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Bog je blagoslovio Isaka. Ponovo je iskopao još jedan bunar. Bog mu je dao svježu vodu odatle. Isak je sagradio alter i dao zahvalnicu.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 se nije svađao sa onima koji su mu uzeli bunare.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blagoslovio Isaka.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Takođe ne moramo da se svađamo sa drugima.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Moramo voljeti i opraštati drugima.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200"/>
              <a:t>Bog je??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Mrzi one koji se svađaju sa drugima.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voli one koji se vole.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Zbog čega je Isak doživeo teška vremena?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kuća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jagnjetina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dk1"/>
                </a:solidFill>
              </a:rPr>
              <a:t>dobro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porodica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dobro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Odatle je krenuo dalje i iskopao još jedan bunar i niko se oko njega nije svađao.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Dao mu je ime Rehobot, rekavši: „Sada nam je Gospod dao prostor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i mi ćemo procvjetati u zemlji."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br.10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/>
              <a:t>Ezav je prodao prvorodstvo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3600"/>
              <a:t>za jednu činiju crvenog gulaša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Tada je Jakov dao Ezavu malo hleba i gulaša od sočiva.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Pojeo je i pio, a onda je ustao i otišao.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Dakle, Ezav je prezreo svoje pravo po rođenju.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s" altLang="ko-KR" sz="2800">
                <a:solidFill>
                  <a:schemeClr val="bg1">
                    <a:lumMod val="50000"/>
                  </a:schemeClr>
                </a:solidFill>
              </a:rPr>
              <a:t>Postanak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