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b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номер 1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400"/>
              <a:t>Бог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4400"/>
              <a:t>Направено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4400"/>
              <a:t>Светът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началото Бог създаде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небесата и земята.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Съпругата на Исак, Ревека, роди близнаци. Първият син се казваше Исав, а вторият - Яков.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обичаше лова. И така, той обичаше дейности на открито. Но Яков беше тих човек и си стоеше вкъщи.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ден, когато Яков готвеше яхния, Исав се върна у дома гладен след лов.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„Дайте ми яхния!“, „Първо ми продайте първородството си. Тогава ще ти дам малко. Исав беше толкова гладен, че продаде първородството си за една купа червена яхния.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В крайна сметка Яков измами баща си, за да получи благословията. Най-накрая той получи благословията. Всички тези неща се случиха по Божието провидение.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мислеше, че решаването на проблема с глада е по-важно от получаването на духовна благословия.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накрая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Джейкъб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стана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прародител на израилтяните.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Кое според вас е по-важно?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Благословията да бъдем Божии деца не може да бъде заменена с нищо.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</a:t>
            </a:r>
            <a:r xmlns:a="http://schemas.openxmlformats.org/drawingml/2006/main">
              <a:rPr lang="b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е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изпълнява собствената Си воля въпреки грешките и лъжите на хората.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 какво Исав продаде първородството си?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юфка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хляб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червена яхния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червена яхния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Тогава Яков даде на Исав малко хляб и малко яхния от леща.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Той яде и пи, а след това стана и си тръгна.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И така, Исав презря първородството си.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No11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Мечтата на Яков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Библията за деца No.2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/>
              <a:t>Те ядоха от забранения плод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/>
              <a:t>Той имаше сън, в който видя стълба, опряна на земята, чийто връх достигаше до небето, и Божиите ангели се изкачваха и слизаха по нея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Яков измами брат си с лъжа. Страхуваше се да не го убият. И така, той избяга от дома си при чичо си в Харан.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През нощта, като вземаше камък там, той спеше, като го сложи под главата си като възглавница. Той беше сам там без семейство. Затова се страхуваше и се чувстваше самотен.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Яков видя Божии ангели да се изкачват и слизат по стълба на земята към небето.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чу гласа на Бог: „Аз съм с теб и ще бдя над теб, където и да отидеш“.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се събуди сутринта, той се поклони на Бог, който обеща, че ще бъде с него, и отдаде слава на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Както Бог беше с Яков, който се страхуваше да остане сам,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Нашият Отец Бог също се грижи за нас, когато сме сами.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Подобно на Яков, ние трябва да почитаме и да отдаваме слава на Бог, който е винаги с нас.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с нас навсякъде и по всяко време.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винаги се грижи за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Яков спеше, какво взе за възглавница?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дърво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камък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чанта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кожа на животно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камък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/>
              <a:t>Той имаше сън, в който видя стълба, опряна на земята, чийто връх достигаше до небето, и Божиите ангели се изкачваха и слизаха по нея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създаде човека по свой образ, по Божия образ го създаде;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мъж и жена ги създаде.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Йосиф, продаден от братята си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„Хайде сега, да го убием и да го хвърлим в един от тези цистерни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и казват, че свирепо животно го е погълнало.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Тогава ще видим какво ще се случи с мечтите му."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Яков имаше дванадесет сина. Той обичаше Йосиф повече от всички останали синове. И така, той направи богато красив плат за Йосиф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Братята му го мразеха много, защото баща им го обичаше особено. „Нека продадем Джоузеф. Да кажем на баща си, че е починал.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Те продадоха Йосиф като роб на дошли търговци.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Като чу това, Яков се натъжи дълбоко.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живял тежък живот като роб. Въпреки това той вярваше и разчиташе на Бог, без да извърши никакъв грях.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беше изпратен в затвора по фалшиво обвинение.</a:t>
            </a:r>
            <a:r xmlns:a="http://schemas.openxmlformats.org/drawingml/2006/main">
              <a:rPr lang="bg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това, той се опита да бъде праведен пред Бога дори в затвора. Бог не забрави Йосиф и Бог имаше невероятни планове за него.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беше мразен и продаден като роб от собствените си братя. Той също беше вкаран в затвора по фалшиво обвинение.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той разчиташе на Бога и още повече се стараеше да не върши грях.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сблъскаме с някои трудности.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Нека не вършим никакъв грях и да помолим за помощ нашия баща Бог, който с готовност слуша нашата молитва.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Отче наш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Нашият Отец Бог има невероятни планове за нас дори в трудни времена.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даде Яков само на Йосиф от дванадесетте си сина?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играчки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богато красив плат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богато красив плат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и Ева бяха най-добрите създания сред Божиите създания.</a:t>
            </a:r>
          </a:p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 те са създадени по Божия образ.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„Хайде сега, да го убием и да го хвърлим в един от тези цистерни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и казват, че свирепо животно го е погълнало.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Тогава ще видим какво ще се случи с мечтите му."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No13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Джоузеф стана министър-председател на Египет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/>
              <a:t>Затова фараонът каза на Йосиф: „С това те поставям да управляваш цялата египетска земя.“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Фараонът, царят на Египет, имал сън. Излязоха 7 дебели крави и след това 7 грозни крави. 7 грозни крави изядоха 7 дебели крави. Беше много странен сън.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Никой не можеше да разтълкува съня му в двореца. Главният виночерпец, който беше подпомогнат от Йосиф, го представи на царя.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даде на Йосиф мъдрост. Така той успя да разтълкува значението на съня и го разказа на царя.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Фараонът беше толкова развълнуван, че назначи Йосиф, който беше затворник, на втората най-висока позиция в страната.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стана министър-председател на Египет и управляваше земята добре с мъдростта, която Бог му даде.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/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имаше невероятни планове за Йосиф.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се сблъскаме с някои трудности, ние също не трябва да се разочароваме,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трябва да очакваме невероятните Божии планове за нас и да вярваме в Бог..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прави според волята Си.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Ниските ще бъдат възвишени, а възвишените ще бъдат снижени.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Бог каза на човека,</a:t>
            </a:r>
            <a:r xmlns:a="http://schemas.openxmlformats.org/drawingml/2006/main">
              <a:rPr lang="bg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„Вие сте свободни да ядете от всяко дърво в градината; но </a:t>
            </a:r>
            <a:r xmlns:a="http://schemas.openxmlformats.org/drawingml/2006/main">
              <a:rPr lang="bg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не трябва да ядете от дървото за познаване на доброто и злото, защото когато ядете от него, със сигурност ще умрете </a:t>
            </a:r>
            <a:r xmlns:a="http://schemas.openxmlformats.org/drawingml/2006/main">
              <a:rPr lang="b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Какви животни се появиха в съня на фараона?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куче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крава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крава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/>
              <a:t>Тогава фараонът каза на Йосиф: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/>
              <a:t>„С това те поставям да управляваш цялата египетска земя.“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Словото Божие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Йосиф отново срещна братята си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Въпреки че Йосиф разпозна братята си, те не го разпознаха.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Фараонът назначи Йосиф за министър-председател на Египет. Йосиф мъдро овладя 7-годишния тежък глад.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В Ханаан обаче нямаше зърно поради глад. Те трябваше да отидат в Египет, за да вземат малко зърно за ядене. Братята на Йосиф също отидоха в Египет, за да купят храна.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че Йосиф разпозна братята си, те не го разпознаха.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им каза кой е той. Те се стреснаха да го гледат и се уплашиха от него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разбра защо Бог го изпрати в Египет. Той прости на братята си и взе цялото си семейство в Египет и се погрижи за тях безопасно.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прости на братята си, които се отнасяха лошо към него и ги обичаше според Божията воля.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простим на семейството и приятелите си и да ги обичаме.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Сатана, маскиран като змия, изкуши Ева.</a:t>
            </a:r>
          </a:p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Накрая Ева изяла плода.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Прощава ни и ни обича.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Министър-председател на коя държава стана Джоузеф?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Въпреки че Йосиф разпозна братята си, те не го разпознаха.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Словото Божие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Дете, което беше спасено от водата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детето пораснало, тя го завела при дъщерята на фараона и той станал неин син. Тя го нарече Моисей, като каза: „Аз го извадих от водата“.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Изход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Египетският крал, фараонът, заповяда да изхвърлят всички израелски новородени момчета в река Нил и да ги оставят да бъдат убити.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Йохаведа, майката на Мойсей, нямаше друг избор, освен да остави сина й да бъде отнесен по река Нил.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 това време египетската принцеса случайно видяла бебето, докато се къпела в реката. Тя имаше предвид да отгледа момчето.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Сестра му видя как принцесата изважда момченцето от кошницата. Тя представи истинската му майка, Йохаведа, за да кърми момченцето вместо нея.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детето пораснало, то било върнато при принцесата, за да стане неин син. Тя го нарече Мойсей, като каза: „Аз го извадих от водата. Мойсей е израснал в Египет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дворец.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Ева даде друг на Адам.</a:t>
            </a:r>
          </a:p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също го изяде.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спаси Мойсей.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ни спаси със Своята удивителна мъдрост и сила (провидение).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Нека вярваме, че Божиите планове винаги са по-големи и по-съвършени от моите.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Кой 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Той е всемогъщият Бог, който изпълнява Своята воля въпреки всяка пречка.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се случи с детето, което беше отнесено във водата?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беше удавен и изяден от риба.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Птици спасиха детето.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спаси детето от небето.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Принцесата на Египет го видя и го спаси.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Принцесата на Египет го видя и го спаси.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детето пораснало, тя го завела при дъщерята на фараона и той станал неин син. Тя го нарече Моисей, като каза: „Аз го извадих от водата“.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Изход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ги изгони от Едем, защото не го послушаха.</a:t>
            </a:r>
          </a:p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Оттогава грехът дойде на света.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/>
              <a:t>Днешният </a:t>
            </a:r>
            <a:r xmlns:a="http://schemas.openxmlformats.org/drawingml/2006/main">
              <a:rPr lang="bg" altLang="ko-KR" sz="2800" b="1"/>
              <a:t>урок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Грехът дойде на света, защото Адам и Ева не се подчиниха на Божията заповед.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Подчинявам ли се на Божието слово?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Ако вярвам в Бог, трябва да се подчинявам на Божието слово.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харесва непокорството.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Благославя човека, който се подчинява на Неговото слово.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/>
              <a:t>Днешната</a:t>
            </a:r>
            <a:r xmlns:a="http://schemas.openxmlformats.org/drawingml/2006/main">
              <a:rPr lang="bg" altLang="en-US" sz="4000"/>
              <a:t> </a:t>
            </a:r>
            <a:r xmlns:a="http://schemas.openxmlformats.org/drawingml/2006/main">
              <a:rPr lang="bg" altLang="ko-KR" sz="4000"/>
              <a:t>Слово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началото Бог създаде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небесата и земята.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каза Бог да не ядем на човечеството?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плодове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зеленчуци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плодът на познанието за доброто и злото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плодът на познанието за доброто и злото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създаде човека по свой образ, по Божия образ го създаде;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мъж и жена ги създаде.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Словото Божие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/>
              <a:t>Ной направи голям кораб (ковчег) на Високата планина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/>
              <a:t>Днешната</a:t>
            </a:r>
            <a:r xmlns:a="http://schemas.openxmlformats.org/drawingml/2006/main">
              <a:rPr lang="bg" altLang="en-US" sz="4000"/>
              <a:t> </a:t>
            </a:r>
            <a:r xmlns:a="http://schemas.openxmlformats.org/drawingml/2006/main">
              <a:rPr lang="bg" altLang="ko-KR" sz="4000"/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Господ каза на Ной: „Влез в ковчега, ти и цялото ти семейство, защото те намерих праведен в това поколение.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видя, че всички хора на земята поквариха пътищата си. Бог каза на Ной: „Ще унищожа и хората, и земята. Направете голям кораб в планината!“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започна да прави кораб на планината точно както Бог му заповяда. Хората го мислеха за луд.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позволи на всякакъв вид същества да влязат в кораба с 8-те членове на семейството на Ной, както Бог заповяда.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Дъждът продължи да вали на земята в продължение на 40 дни, както Бог каза.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крайна сметка земята беше покрита с вода. Всичко живо, което се движеше по земята, умря. Остана само Ной и тези с него в ковчега.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Хората не послушаха Ной, който им даде шанс да бъдат спасени от голям потоп.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Казаха само, че Ноа е луд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предавате евангелието на приятели, те може да не ви слушат добре.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в крайна сметка те ще разберат, че Божието слово е истина.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началото тъмнината беше над повърхността.</a:t>
            </a:r>
          </a:p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Нямаше човек, нямаше светлина. Там нямаше нищо.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 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мрази греха и го съди.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/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каза Бог на Ной да направи?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Кораб (Ковчег)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Къща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Кораб (Ковчег)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/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Господ каза на Ной: „Влез в ковчега, ти и цялото ти семейство, защото те намерих праведен в това поколение.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/>
              <a:t>Дъгата беше Божият завет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дъгата се появи в облаците, аз ще я видя и ще си спомня вечния завет между Бога и всички живи същества от всякакъв вид на земята."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Всичко живо беше унищожено, останаха само Ной и тези с него в ковчега.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Дъждът продължаваше да вали на земята в продължение на 40 дни.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След като дъждът спря, Ной изпрати гълъб.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Гълъбът се върна при него с пресни маслинови листа в човката си. Ной знаеше: „Водата се оттегли от земята!“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излезе със семейството си и се поклони на Бог. „Благодаря на Господ, че ни даде нов свят.“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показа дъга като знак на завета и благословията. „Живейте щастливо в новия свят!“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каза: "Да бъде светлина"</a:t>
            </a:r>
          </a:p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стана светлина.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спасил Ной и семейството му.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обеща, че ще ги благослови и ще създаде нов свят чрез тях.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също ни е спасил чрез Исус.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вярваме, че Бог ще създаде Своя нов свят чрез нас.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Яхве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Яхве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Яхве Бог е нашият Баща, който спасява и благославя изобилно любимите Си деца, когато вярваме в Него.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/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изпрати Ной, за да види, че земята е изсъхнала?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Врабче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Гълъб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Гълъб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/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дъгата се появи в облаците, аз ще я видя и ще си спомня вечния завет между Бога и всички живи същества от всякакъв вид на земята."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/>
              <a:t>Хора, които са строили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600"/>
              <a:t>Вавилонската кула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Затова се нарече Вавилон - защото там Господ обърка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езикът на целия свят. От там Господ ги разпръсна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лицето на цялата земя.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Хората искаха да бъдат по-велики и по-известни от Бог. И така, те започнаха да строят висока кула.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Така те строяха кулата изцяло.</a:t>
            </a:r>
          </a:p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„Нека се покажем на света. Толкова сме страхотни!“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когато Бог видя тяхното високомерие, той обърка езика им, така че да не се разбират.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 не можеха да се разбират, не можеха да работят заедно. Най-накрая те се разпръснаха по лицето на земята. Досега световните езици са различни един от друг.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първия ден Бог отдели светлината от тъмнината. Той направи целия свят за шест дни.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g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g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g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g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g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g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/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Хората искат да бъдат по-велики и по-високи от Бог.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Този ум се нарича „арогантност“.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мрази „арогантността“.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Обратното на арогантността е „смирението“.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бъдем „смирени“ пред Бог, за да Му угодим.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Яхве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Яхве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Яхве Бог е по-велик и по-мъдър от нас.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можем да бъдем по-мъдри от Бог, въпреки че комбинираме цялата си мъдрост заедно.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Защо не можаха да довършат кулата?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причини потопа, когато те го направиха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направи огън, избухнал, когато го направиха.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направи земетресение, когато те го направиха.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Бог ги е направил да не се разбират, когато са го направили.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Бог ги е направил да не се разбират, когато са го направили.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Затова се нарече Вавилон - защото там Господ обърка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езикът на целия свят. От там Господ ги разпръсна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лицето на цялата земя.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Словото Божие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Бог повика Авраам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беше казал на Аврам: „Напусни страната си, народа си и своя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бащиния дом и иди в земята, която ще ти покажа.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Ур на халдейците е бил градът на идолите.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е роден и живял там.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 Господ Бог му беше казал: „Напусни страната си и Аз ще те благословя“.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че Авраам не знаеше къде да отиде, той се подчини на Божието слово и си тръгна, както Господ му каза.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претърпя много трудни неща, докато пътуваше, но Бог го защити безопасно.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Всички видове животни и растения, птици и риби са пълни на земята, в морето и в небето. Бог погледна всичко, което беше направил, и каза: „Много добре!“.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Накрая Авраам пристигна в Ханаанската земя. Той живееше там. "Благодаря на Бога."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напусна родния си град с подчинение на Божието слово.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Като това, ние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вярват в Бог и да се подчиняват на Неговото слово.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Ние трябва да имаме желание да се подчиняваме на Божието слово по всяко време.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Яхве 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Яхве</a:t>
            </a:r>
            <a:r xmlns:a="http://schemas.openxmlformats.org/drawingml/2006/main">
              <a:rPr lang="b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Той е нашият Баща, който спазва обещанието Си на всяка цена.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Къде е роден Авраам?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Ур на халдейците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Ур на халдейците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Бог беше казал на Аврам: „Напусни страната си, народа си и дома на баща си и иди в земята, която ще ти покажа.“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No7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4400"/>
              <a:t>Исак, Обещаният син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беше на сто години, когато му се роди синът му Исаак.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обеща на Авраам, че Бог ще му даде деца, колкото звезди на нощното небе.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Но той нямаше дете до 100-годишна възраст.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 Бог изведе Авраам навън през нощта.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„Погледнете нагоре към небесата. Можеш ли да преброиш звездите?"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обеща да даде и красивата земя.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600"/>
              <a:t>Днешният </a:t>
            </a:r>
            <a:r xmlns:a="http://schemas.openxmlformats.org/drawingml/2006/main">
              <a:rPr lang="bg" altLang="ko-KR" sz="4000"/>
              <a:t>урок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Кой направи света?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създаде света.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Кой поддържа света в ред?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поддържа света в ред.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Светът не е създаден от само себе си.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Светът не може да се движи сам.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помним, че Бог е направил целия свят и все още контролира всички тях.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„Чедата ви ще бъдат толкова много, колкото звездите на небето и пясъците на морския бряг.“ Авраам повярва на Господното обещание.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спази обещанието Си. Сара роди син на Авраам. Авраам даде името </a:t>
            </a:r>
            <a:r xmlns:a="http://schemas.openxmlformats.org/drawingml/2006/main">
              <a:rPr lang="b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</a:t>
            </a: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което означава </a:t>
            </a:r>
            <a:r xmlns:a="http://schemas.openxmlformats.org/drawingml/2006/main">
              <a:rPr lang="b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Радост </a:t>
            </a: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</a:t>
            </a:r>
            <a:r xmlns:a="http://schemas.openxmlformats.org/drawingml/2006/main">
              <a:rPr lang="b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наистина вярваше в Божието обещание, въпреки че му изглеждаше невъзможно.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беше много щастлив, когато видя вярата на Авраам. Бог му даде Исаак, обещания син.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със сигурност изпълни обещанието Си, въпреки че изглеждаше невъзможно за нас.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е…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Всемогъщ (способен да направи всичко)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колко години беше Авраам, когато имаше Исак?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беше на сто години, когато му се роди синът му Исаак.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No8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900"/>
              <a:t>Авраам предложи Исаак на Бога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Бог каза: „Вземи сина си, единствения си син Исаак, когото обичаш,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отидете в района на Мория. Принесете го там в жертва като всеизгаряне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една от планините, за които ще ви разкажа.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 Бог каза на Авраам,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„Принеси Ми единствения си син като всеизгаряне.“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обичаше Исаак толкова много, че му беше трудно, когато чу от Бог. Но той реши да се подчини на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/>
              <a:t>Кой 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Той 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създателят, който създаде целия свят, включително и мен.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върза Исаак и го постави на олтера, а той се опита да го убие. Точно в този момент,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„Авраам, Авраам, не го убивай. Не му правете нищо. Сега знам, че се боите и обичате Бога. Това беше изпитанието, което Бог направи на Авраам.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"Благодаря на Бога!" Бог прие вярата на Авраам с радост. Бог го направи прародител на всички вярващи.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/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обичаше Исаак толкова много, но за него беше по-важно да се подчинява на Божието Слово.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обичам Бог повече от всичко друго и повече от всеки друг човек на света.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Нашият баща, който прави вярата ни по-силна чрез изпитание.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/>
              <a:t>Днешната</a:t>
            </a:r>
            <a:r xmlns:a="http://schemas.openxmlformats.org/drawingml/2006/main">
              <a:rPr lang="bg" altLang="en-US" sz="4000"/>
              <a:t> </a:t>
            </a:r>
            <a:r xmlns:a="http://schemas.openxmlformats.org/drawingml/2006/main">
              <a:rPr lang="bg" altLang="ko-KR" sz="4000"/>
              <a:t>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каза Бог на Авраам да принесе като всеизгаряне?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Син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Съпруга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Куче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Овце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Син</a:t>
            </a: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Бог каза: „Вземи сина си, единствения си син Исаак, когото обичаш,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отидете в района на Мория. Принесете го там в жертва като всеизгаряне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една от планините, за които ще ви разкажа.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400"/>
              <a:t>Айзък не се караше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Премести се оттам и изкопа друг кладенец, за който никой не се караше.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Той го нарече Рехобот, като каза: „Сега Господ ни даде място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и ще цъфтим в земята."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кладенци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бяха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важно,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бих могъл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получавам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свежи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пустинята. Исаак имаше кладенците, наследени от баща му.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 какво Бог създаде света?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камък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прах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дума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дума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Филистимците обаче му завидяха. И така, те напълниха кладенците с пръст.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Исак не се караше с тях. Той се отдалечи и изкопа кладенеца. Той откри кладенец с прясна вода.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 това време другите хора взеха кладенеца от Исаак. Но и той не се караше с тях.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благослови Исак. Пак изкопал друг кладенец. Бог му даде прясна вода оттам. Исаак построи олтар и даде благодарствен принос.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не се караше с онези, които му отнеха кладенците.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благослови Исак.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Ние също не трябва да се караме с другите.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обичаме и да прощаваме на другите.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200"/>
              <a:t>Бог е??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Мрази онези, които се карат с другите.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Той обича онези, които се обичат.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Поради какво Исаак преживя тежък период?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къща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агнешко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dk1"/>
                </a:solidFill>
              </a:rPr>
              <a:t>добре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семейство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добре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 дума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Премести се оттам и изкопа друг кладенец, за който никой не се караше.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Той го нарече Рехобот, като каза: „Сега Господ ни даде място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и ще цъфтим в земята."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/>
              <a:t>Исав продаде първородството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3600"/>
              <a:t>за една купа червена яхния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Тогава Яков даде на Исав малко хляб и малко яхния от леща.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Той яде и пи, а след това стана и си тръгна.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И така, Исав презря първородството си.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g" altLang="ko-KR" sz="2800">
                <a:solidFill>
                  <a:schemeClr val="bg1">
                    <a:lumMod val="50000"/>
                  </a:schemeClr>
                </a:solidFill>
              </a:rPr>
              <a:t>Битие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