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9" r:id="rId1"/>
    <p:sldMasterId id="2147483740" r:id="rId2"/>
    <p:sldMasterId id="2147483741" r:id="rId3"/>
    <p:sldMasterId id="2147483742" r:id="rId4"/>
    <p:sldMasterId id="214748374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</p:sldIdLst>
  <p:sldSz cx="9144000" cy="6858000" type="screen4x3"/>
  <p:notesSz cx="6858000" cy="9144000"/>
  <p:defaultTextStyle>
    <a:defPPr>
      <a:defRPr lang="ca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512" y="4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4.xml"  /><Relationship Id="rId100" Type="http://schemas.openxmlformats.org/officeDocument/2006/relationships/slide" Target="slides/slide94.xml"  /><Relationship Id="rId101" Type="http://schemas.openxmlformats.org/officeDocument/2006/relationships/slide" Target="slides/slide95.xml"  /><Relationship Id="rId102" Type="http://schemas.openxmlformats.org/officeDocument/2006/relationships/slide" Target="slides/slide96.xml"  /><Relationship Id="rId103" Type="http://schemas.openxmlformats.org/officeDocument/2006/relationships/slide" Target="slides/slide97.xml"  /><Relationship Id="rId104" Type="http://schemas.openxmlformats.org/officeDocument/2006/relationships/slide" Target="slides/slide98.xml"  /><Relationship Id="rId105" Type="http://schemas.openxmlformats.org/officeDocument/2006/relationships/slide" Target="slides/slide99.xml"  /><Relationship Id="rId106" Type="http://schemas.openxmlformats.org/officeDocument/2006/relationships/slide" Target="slides/slide100.xml"  /><Relationship Id="rId107" Type="http://schemas.openxmlformats.org/officeDocument/2006/relationships/slide" Target="slides/slide101.xml"  /><Relationship Id="rId108" Type="http://schemas.openxmlformats.org/officeDocument/2006/relationships/slide" Target="slides/slide102.xml"  /><Relationship Id="rId109" Type="http://schemas.openxmlformats.org/officeDocument/2006/relationships/slide" Target="slides/slide103.xml"  /><Relationship Id="rId11" Type="http://schemas.openxmlformats.org/officeDocument/2006/relationships/slide" Target="slides/slide5.xml"  /><Relationship Id="rId110" Type="http://schemas.openxmlformats.org/officeDocument/2006/relationships/slide" Target="slides/slide104.xml"  /><Relationship Id="rId111" Type="http://schemas.openxmlformats.org/officeDocument/2006/relationships/slide" Target="slides/slide105.xml"  /><Relationship Id="rId112" Type="http://schemas.openxmlformats.org/officeDocument/2006/relationships/slide" Target="slides/slide106.xml"  /><Relationship Id="rId113" Type="http://schemas.openxmlformats.org/officeDocument/2006/relationships/slide" Target="slides/slide107.xml"  /><Relationship Id="rId114" Type="http://schemas.openxmlformats.org/officeDocument/2006/relationships/slide" Target="slides/slide108.xml"  /><Relationship Id="rId115" Type="http://schemas.openxmlformats.org/officeDocument/2006/relationships/slide" Target="slides/slide109.xml"  /><Relationship Id="rId116" Type="http://schemas.openxmlformats.org/officeDocument/2006/relationships/slide" Target="slides/slide110.xml"  /><Relationship Id="rId117" Type="http://schemas.openxmlformats.org/officeDocument/2006/relationships/slide" Target="slides/slide111.xml"  /><Relationship Id="rId118" Type="http://schemas.openxmlformats.org/officeDocument/2006/relationships/slide" Target="slides/slide112.xml"  /><Relationship Id="rId119" Type="http://schemas.openxmlformats.org/officeDocument/2006/relationships/slide" Target="slides/slide113.xml"  /><Relationship Id="rId12" Type="http://schemas.openxmlformats.org/officeDocument/2006/relationships/slide" Target="slides/slide6.xml"  /><Relationship Id="rId120" Type="http://schemas.openxmlformats.org/officeDocument/2006/relationships/slide" Target="slides/slide114.xml"  /><Relationship Id="rId121" Type="http://schemas.openxmlformats.org/officeDocument/2006/relationships/slide" Target="slides/slide115.xml"  /><Relationship Id="rId122" Type="http://schemas.openxmlformats.org/officeDocument/2006/relationships/slide" Target="slides/slide116.xml"  /><Relationship Id="rId123" Type="http://schemas.openxmlformats.org/officeDocument/2006/relationships/slide" Target="slides/slide117.xml"  /><Relationship Id="rId124" Type="http://schemas.openxmlformats.org/officeDocument/2006/relationships/slide" Target="slides/slide118.xml"  /><Relationship Id="rId125" Type="http://schemas.openxmlformats.org/officeDocument/2006/relationships/slide" Target="slides/slide119.xml"  /><Relationship Id="rId126" Type="http://schemas.openxmlformats.org/officeDocument/2006/relationships/slide" Target="slides/slide120.xml"  /><Relationship Id="rId127" Type="http://schemas.openxmlformats.org/officeDocument/2006/relationships/slide" Target="slides/slide121.xml"  /><Relationship Id="rId128" Type="http://schemas.openxmlformats.org/officeDocument/2006/relationships/slide" Target="slides/slide122.xml"  /><Relationship Id="rId129" Type="http://schemas.openxmlformats.org/officeDocument/2006/relationships/slide" Target="slides/slide123.xml"  /><Relationship Id="rId13" Type="http://schemas.openxmlformats.org/officeDocument/2006/relationships/slide" Target="slides/slide7.xml"  /><Relationship Id="rId130" Type="http://schemas.openxmlformats.org/officeDocument/2006/relationships/slide" Target="slides/slide124.xml"  /><Relationship Id="rId131" Type="http://schemas.openxmlformats.org/officeDocument/2006/relationships/slide" Target="slides/slide125.xml"  /><Relationship Id="rId132" Type="http://schemas.openxmlformats.org/officeDocument/2006/relationships/slide" Target="slides/slide126.xml"  /><Relationship Id="rId133" Type="http://schemas.openxmlformats.org/officeDocument/2006/relationships/slide" Target="slides/slide127.xml"  /><Relationship Id="rId134" Type="http://schemas.openxmlformats.org/officeDocument/2006/relationships/slide" Target="slides/slide128.xml"  /><Relationship Id="rId135" Type="http://schemas.openxmlformats.org/officeDocument/2006/relationships/slide" Target="slides/slide129.xml"  /><Relationship Id="rId136" Type="http://schemas.openxmlformats.org/officeDocument/2006/relationships/slide" Target="slides/slide130.xml"  /><Relationship Id="rId137" Type="http://schemas.openxmlformats.org/officeDocument/2006/relationships/slide" Target="slides/slide131.xml"  /><Relationship Id="rId138" Type="http://schemas.openxmlformats.org/officeDocument/2006/relationships/slide" Target="slides/slide132.xml"  /><Relationship Id="rId139" Type="http://schemas.openxmlformats.org/officeDocument/2006/relationships/slide" Target="slides/slide133.xml"  /><Relationship Id="rId14" Type="http://schemas.openxmlformats.org/officeDocument/2006/relationships/slide" Target="slides/slide8.xml"  /><Relationship Id="rId140" Type="http://schemas.openxmlformats.org/officeDocument/2006/relationships/slide" Target="slides/slide134.xml"  /><Relationship Id="rId141" Type="http://schemas.openxmlformats.org/officeDocument/2006/relationships/slide" Target="slides/slide135.xml"  /><Relationship Id="rId142" Type="http://schemas.openxmlformats.org/officeDocument/2006/relationships/slide" Target="slides/slide136.xml"  /><Relationship Id="rId143" Type="http://schemas.openxmlformats.org/officeDocument/2006/relationships/slide" Target="slides/slide137.xml"  /><Relationship Id="rId144" Type="http://schemas.openxmlformats.org/officeDocument/2006/relationships/slide" Target="slides/slide138.xml"  /><Relationship Id="rId145" Type="http://schemas.openxmlformats.org/officeDocument/2006/relationships/slide" Target="slides/slide139.xml"  /><Relationship Id="rId146" Type="http://schemas.openxmlformats.org/officeDocument/2006/relationships/slide" Target="slides/slide140.xml"  /><Relationship Id="rId147" Type="http://schemas.openxmlformats.org/officeDocument/2006/relationships/slide" Target="slides/slide141.xml"  /><Relationship Id="rId148" Type="http://schemas.openxmlformats.org/officeDocument/2006/relationships/slide" Target="slides/slide142.xml"  /><Relationship Id="rId149" Type="http://schemas.openxmlformats.org/officeDocument/2006/relationships/slide" Target="slides/slide143.xml"  /><Relationship Id="rId15" Type="http://schemas.openxmlformats.org/officeDocument/2006/relationships/slide" Target="slides/slide9.xml"  /><Relationship Id="rId150" Type="http://schemas.openxmlformats.org/officeDocument/2006/relationships/slide" Target="slides/slide144.xml"  /><Relationship Id="rId151" Type="http://schemas.openxmlformats.org/officeDocument/2006/relationships/slide" Target="slides/slide145.xml"  /><Relationship Id="rId152" Type="http://schemas.openxmlformats.org/officeDocument/2006/relationships/slide" Target="slides/slide146.xml"  /><Relationship Id="rId153" Type="http://schemas.openxmlformats.org/officeDocument/2006/relationships/slide" Target="slides/slide147.xml"  /><Relationship Id="rId154" Type="http://schemas.openxmlformats.org/officeDocument/2006/relationships/slide" Target="slides/slide148.xml"  /><Relationship Id="rId155" Type="http://schemas.openxmlformats.org/officeDocument/2006/relationships/slide" Target="slides/slide149.xml"  /><Relationship Id="rId156" Type="http://schemas.openxmlformats.org/officeDocument/2006/relationships/slide" Target="slides/slide150.xml"  /><Relationship Id="rId157" Type="http://schemas.openxmlformats.org/officeDocument/2006/relationships/slide" Target="slides/slide151.xml"  /><Relationship Id="rId158" Type="http://schemas.openxmlformats.org/officeDocument/2006/relationships/slide" Target="slides/slide152.xml"  /><Relationship Id="rId159" Type="http://schemas.openxmlformats.org/officeDocument/2006/relationships/slide" Target="slides/slide153.xml"  /><Relationship Id="rId16" Type="http://schemas.openxmlformats.org/officeDocument/2006/relationships/slide" Target="slides/slide10.xml"  /><Relationship Id="rId160" Type="http://schemas.openxmlformats.org/officeDocument/2006/relationships/slide" Target="slides/slide154.xml"  /><Relationship Id="rId161" Type="http://schemas.openxmlformats.org/officeDocument/2006/relationships/slide" Target="slides/slide155.xml"  /><Relationship Id="rId162" Type="http://schemas.openxmlformats.org/officeDocument/2006/relationships/slide" Target="slides/slide156.xml"  /><Relationship Id="rId163" Type="http://schemas.openxmlformats.org/officeDocument/2006/relationships/slide" Target="slides/slide157.xml"  /><Relationship Id="rId164" Type="http://schemas.openxmlformats.org/officeDocument/2006/relationships/slide" Target="slides/slide158.xml"  /><Relationship Id="rId165" Type="http://schemas.openxmlformats.org/officeDocument/2006/relationships/slide" Target="slides/slide159.xml"  /><Relationship Id="rId166" Type="http://schemas.openxmlformats.org/officeDocument/2006/relationships/slide" Target="slides/slide160.xml"  /><Relationship Id="rId167" Type="http://schemas.openxmlformats.org/officeDocument/2006/relationships/slide" Target="slides/slide161.xml"  /><Relationship Id="rId168" Type="http://schemas.openxmlformats.org/officeDocument/2006/relationships/slide" Target="slides/slide162.xml"  /><Relationship Id="rId169" Type="http://schemas.openxmlformats.org/officeDocument/2006/relationships/slide" Target="slides/slide163.xml"  /><Relationship Id="rId17" Type="http://schemas.openxmlformats.org/officeDocument/2006/relationships/slide" Target="slides/slide11.xml"  /><Relationship Id="rId170" Type="http://schemas.openxmlformats.org/officeDocument/2006/relationships/presProps" Target="presProps.xml"  /><Relationship Id="rId171" Type="http://schemas.openxmlformats.org/officeDocument/2006/relationships/viewProps" Target="viewProps.xml"  /><Relationship Id="rId172" Type="http://schemas.openxmlformats.org/officeDocument/2006/relationships/theme" Target="theme/theme1.xml"  /><Relationship Id="rId173" Type="http://schemas.openxmlformats.org/officeDocument/2006/relationships/tableStyles" Target="tableStyles.xml"  /><Relationship Id="rId18" Type="http://schemas.openxmlformats.org/officeDocument/2006/relationships/slide" Target="slides/slide12.xml"  /><Relationship Id="rId19" Type="http://schemas.openxmlformats.org/officeDocument/2006/relationships/slide" Target="slides/slide13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4.xml"  /><Relationship Id="rId21" Type="http://schemas.openxmlformats.org/officeDocument/2006/relationships/slide" Target="slides/slide15.xml"  /><Relationship Id="rId22" Type="http://schemas.openxmlformats.org/officeDocument/2006/relationships/slide" Target="slides/slide16.xml"  /><Relationship Id="rId23" Type="http://schemas.openxmlformats.org/officeDocument/2006/relationships/slide" Target="slides/slide17.xml"  /><Relationship Id="rId24" Type="http://schemas.openxmlformats.org/officeDocument/2006/relationships/slide" Target="slides/slide18.xml"  /><Relationship Id="rId25" Type="http://schemas.openxmlformats.org/officeDocument/2006/relationships/slide" Target="slides/slide19.xml"  /><Relationship Id="rId26" Type="http://schemas.openxmlformats.org/officeDocument/2006/relationships/slide" Target="slides/slide20.xml"  /><Relationship Id="rId27" Type="http://schemas.openxmlformats.org/officeDocument/2006/relationships/slide" Target="slides/slide21.xml"  /><Relationship Id="rId28" Type="http://schemas.openxmlformats.org/officeDocument/2006/relationships/slide" Target="slides/slide22.xml"  /><Relationship Id="rId29" Type="http://schemas.openxmlformats.org/officeDocument/2006/relationships/slide" Target="slides/slide23.xml"  /><Relationship Id="rId3" Type="http://schemas.openxmlformats.org/officeDocument/2006/relationships/slideMaster" Target="slideMasters/slideMaster3.xml"  /><Relationship Id="rId30" Type="http://schemas.openxmlformats.org/officeDocument/2006/relationships/slide" Target="slides/slide24.xml"  /><Relationship Id="rId31" Type="http://schemas.openxmlformats.org/officeDocument/2006/relationships/slide" Target="slides/slide25.xml"  /><Relationship Id="rId32" Type="http://schemas.openxmlformats.org/officeDocument/2006/relationships/slide" Target="slides/slide26.xml"  /><Relationship Id="rId33" Type="http://schemas.openxmlformats.org/officeDocument/2006/relationships/slide" Target="slides/slide27.xml"  /><Relationship Id="rId34" Type="http://schemas.openxmlformats.org/officeDocument/2006/relationships/slide" Target="slides/slide28.xml"  /><Relationship Id="rId35" Type="http://schemas.openxmlformats.org/officeDocument/2006/relationships/slide" Target="slides/slide29.xml"  /><Relationship Id="rId36" Type="http://schemas.openxmlformats.org/officeDocument/2006/relationships/slide" Target="slides/slide30.xml"  /><Relationship Id="rId37" Type="http://schemas.openxmlformats.org/officeDocument/2006/relationships/slide" Target="slides/slide31.xml"  /><Relationship Id="rId38" Type="http://schemas.openxmlformats.org/officeDocument/2006/relationships/slide" Target="slides/slide32.xml"  /><Relationship Id="rId39" Type="http://schemas.openxmlformats.org/officeDocument/2006/relationships/slide" Target="slides/slide33.xml"  /><Relationship Id="rId4" Type="http://schemas.openxmlformats.org/officeDocument/2006/relationships/slideMaster" Target="slideMasters/slideMaster4.xml"  /><Relationship Id="rId40" Type="http://schemas.openxmlformats.org/officeDocument/2006/relationships/slide" Target="slides/slide34.xml"  /><Relationship Id="rId41" Type="http://schemas.openxmlformats.org/officeDocument/2006/relationships/slide" Target="slides/slide35.xml"  /><Relationship Id="rId42" Type="http://schemas.openxmlformats.org/officeDocument/2006/relationships/slide" Target="slides/slide36.xml"  /><Relationship Id="rId43" Type="http://schemas.openxmlformats.org/officeDocument/2006/relationships/slide" Target="slides/slide37.xml"  /><Relationship Id="rId44" Type="http://schemas.openxmlformats.org/officeDocument/2006/relationships/slide" Target="slides/slide38.xml"  /><Relationship Id="rId45" Type="http://schemas.openxmlformats.org/officeDocument/2006/relationships/slide" Target="slides/slide39.xml"  /><Relationship Id="rId46" Type="http://schemas.openxmlformats.org/officeDocument/2006/relationships/slide" Target="slides/slide40.xml"  /><Relationship Id="rId47" Type="http://schemas.openxmlformats.org/officeDocument/2006/relationships/slide" Target="slides/slide41.xml"  /><Relationship Id="rId48" Type="http://schemas.openxmlformats.org/officeDocument/2006/relationships/slide" Target="slides/slide42.xml"  /><Relationship Id="rId49" Type="http://schemas.openxmlformats.org/officeDocument/2006/relationships/slide" Target="slides/slide43.xml"  /><Relationship Id="rId5" Type="http://schemas.openxmlformats.org/officeDocument/2006/relationships/slideMaster" Target="slideMasters/slideMaster5.xml"  /><Relationship Id="rId50" Type="http://schemas.openxmlformats.org/officeDocument/2006/relationships/slide" Target="slides/slide44.xml"  /><Relationship Id="rId51" Type="http://schemas.openxmlformats.org/officeDocument/2006/relationships/slide" Target="slides/slide45.xml"  /><Relationship Id="rId52" Type="http://schemas.openxmlformats.org/officeDocument/2006/relationships/slide" Target="slides/slide46.xml"  /><Relationship Id="rId53" Type="http://schemas.openxmlformats.org/officeDocument/2006/relationships/slide" Target="slides/slide47.xml"  /><Relationship Id="rId54" Type="http://schemas.openxmlformats.org/officeDocument/2006/relationships/slide" Target="slides/slide48.xml"  /><Relationship Id="rId55" Type="http://schemas.openxmlformats.org/officeDocument/2006/relationships/slide" Target="slides/slide49.xml"  /><Relationship Id="rId56" Type="http://schemas.openxmlformats.org/officeDocument/2006/relationships/slide" Target="slides/slide50.xml"  /><Relationship Id="rId57" Type="http://schemas.openxmlformats.org/officeDocument/2006/relationships/slide" Target="slides/slide51.xml"  /><Relationship Id="rId58" Type="http://schemas.openxmlformats.org/officeDocument/2006/relationships/slide" Target="slides/slide52.xml"  /><Relationship Id="rId59" Type="http://schemas.openxmlformats.org/officeDocument/2006/relationships/slide" Target="slides/slide53.xml"  /><Relationship Id="rId6" Type="http://schemas.openxmlformats.org/officeDocument/2006/relationships/notesMaster" Target="notesMasters/notesMaster1.xml"  /><Relationship Id="rId60" Type="http://schemas.openxmlformats.org/officeDocument/2006/relationships/slide" Target="slides/slide54.xml"  /><Relationship Id="rId61" Type="http://schemas.openxmlformats.org/officeDocument/2006/relationships/slide" Target="slides/slide55.xml"  /><Relationship Id="rId62" Type="http://schemas.openxmlformats.org/officeDocument/2006/relationships/slide" Target="slides/slide56.xml"  /><Relationship Id="rId63" Type="http://schemas.openxmlformats.org/officeDocument/2006/relationships/slide" Target="slides/slide57.xml"  /><Relationship Id="rId64" Type="http://schemas.openxmlformats.org/officeDocument/2006/relationships/slide" Target="slides/slide58.xml"  /><Relationship Id="rId65" Type="http://schemas.openxmlformats.org/officeDocument/2006/relationships/slide" Target="slides/slide59.xml"  /><Relationship Id="rId66" Type="http://schemas.openxmlformats.org/officeDocument/2006/relationships/slide" Target="slides/slide60.xml"  /><Relationship Id="rId67" Type="http://schemas.openxmlformats.org/officeDocument/2006/relationships/slide" Target="slides/slide61.xml"  /><Relationship Id="rId68" Type="http://schemas.openxmlformats.org/officeDocument/2006/relationships/slide" Target="slides/slide62.xml"  /><Relationship Id="rId69" Type="http://schemas.openxmlformats.org/officeDocument/2006/relationships/slide" Target="slides/slide63.xml"  /><Relationship Id="rId7" Type="http://schemas.openxmlformats.org/officeDocument/2006/relationships/slide" Target="slides/slide1.xml"  /><Relationship Id="rId70" Type="http://schemas.openxmlformats.org/officeDocument/2006/relationships/slide" Target="slides/slide64.xml"  /><Relationship Id="rId71" Type="http://schemas.openxmlformats.org/officeDocument/2006/relationships/slide" Target="slides/slide65.xml"  /><Relationship Id="rId72" Type="http://schemas.openxmlformats.org/officeDocument/2006/relationships/slide" Target="slides/slide66.xml"  /><Relationship Id="rId73" Type="http://schemas.openxmlformats.org/officeDocument/2006/relationships/slide" Target="slides/slide67.xml"  /><Relationship Id="rId74" Type="http://schemas.openxmlformats.org/officeDocument/2006/relationships/slide" Target="slides/slide68.xml"  /><Relationship Id="rId75" Type="http://schemas.openxmlformats.org/officeDocument/2006/relationships/slide" Target="slides/slide69.xml"  /><Relationship Id="rId76" Type="http://schemas.openxmlformats.org/officeDocument/2006/relationships/slide" Target="slides/slide70.xml"  /><Relationship Id="rId77" Type="http://schemas.openxmlformats.org/officeDocument/2006/relationships/slide" Target="slides/slide71.xml"  /><Relationship Id="rId78" Type="http://schemas.openxmlformats.org/officeDocument/2006/relationships/slide" Target="slides/slide72.xml"  /><Relationship Id="rId79" Type="http://schemas.openxmlformats.org/officeDocument/2006/relationships/slide" Target="slides/slide73.xml"  /><Relationship Id="rId8" Type="http://schemas.openxmlformats.org/officeDocument/2006/relationships/slide" Target="slides/slide2.xml"  /><Relationship Id="rId80" Type="http://schemas.openxmlformats.org/officeDocument/2006/relationships/slide" Target="slides/slide74.xml"  /><Relationship Id="rId81" Type="http://schemas.openxmlformats.org/officeDocument/2006/relationships/slide" Target="slides/slide75.xml"  /><Relationship Id="rId82" Type="http://schemas.openxmlformats.org/officeDocument/2006/relationships/slide" Target="slides/slide76.xml"  /><Relationship Id="rId83" Type="http://schemas.openxmlformats.org/officeDocument/2006/relationships/slide" Target="slides/slide77.xml"  /><Relationship Id="rId84" Type="http://schemas.openxmlformats.org/officeDocument/2006/relationships/slide" Target="slides/slide78.xml"  /><Relationship Id="rId85" Type="http://schemas.openxmlformats.org/officeDocument/2006/relationships/slide" Target="slides/slide79.xml"  /><Relationship Id="rId86" Type="http://schemas.openxmlformats.org/officeDocument/2006/relationships/slide" Target="slides/slide80.xml"  /><Relationship Id="rId87" Type="http://schemas.openxmlformats.org/officeDocument/2006/relationships/slide" Target="slides/slide81.xml"  /><Relationship Id="rId88" Type="http://schemas.openxmlformats.org/officeDocument/2006/relationships/slide" Target="slides/slide82.xml"  /><Relationship Id="rId89" Type="http://schemas.openxmlformats.org/officeDocument/2006/relationships/slide" Target="slides/slide83.xml"  /><Relationship Id="rId9" Type="http://schemas.openxmlformats.org/officeDocument/2006/relationships/slide" Target="slides/slide3.xml"  /><Relationship Id="rId90" Type="http://schemas.openxmlformats.org/officeDocument/2006/relationships/slide" Target="slides/slide84.xml"  /><Relationship Id="rId91" Type="http://schemas.openxmlformats.org/officeDocument/2006/relationships/slide" Target="slides/slide85.xml"  /><Relationship Id="rId92" Type="http://schemas.openxmlformats.org/officeDocument/2006/relationships/slide" Target="slides/slide86.xml"  /><Relationship Id="rId93" Type="http://schemas.openxmlformats.org/officeDocument/2006/relationships/slide" Target="slides/slide87.xml"  /><Relationship Id="rId94" Type="http://schemas.openxmlformats.org/officeDocument/2006/relationships/slide" Target="slides/slide88.xml"  /><Relationship Id="rId95" Type="http://schemas.openxmlformats.org/officeDocument/2006/relationships/slide" Target="slides/slide89.xml"  /><Relationship Id="rId96" Type="http://schemas.openxmlformats.org/officeDocument/2006/relationships/slide" Target="slides/slide90.xml"  /><Relationship Id="rId97" Type="http://schemas.openxmlformats.org/officeDocument/2006/relationships/slide" Target="slides/slide91.xml"  /><Relationship Id="rId98" Type="http://schemas.openxmlformats.org/officeDocument/2006/relationships/slide" Target="slides/slide92.xml"  /><Relationship Id="rId99" Type="http://schemas.openxmlformats.org/officeDocument/2006/relationships/slide" Target="slides/slide93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6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8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CDA02C3-7181-4BBC-B499-2507BD731811}" type="slidenum">
              <a:rPr lang="en-US" altLang="en-US"/>
              <a:pPr lvl="0">
                <a:defRPr/>
              </a:pPr>
              <a:t>89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B43523-A45E-4944-9CD3-8D5F267B3325}" type="slidenum">
              <a:rPr lang="en-US" altLang="en-US"/>
              <a:pPr lvl="0">
                <a:defRPr/>
              </a:pPr>
              <a:t>115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65A6286-6C28-421E-B095-5E659BE659D6}" type="slidenum">
              <a:rPr lang="en-US" altLang="en-US"/>
              <a:pPr lvl="0">
                <a:defRPr/>
              </a:pPr>
              <a:t>125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294564-F608-4DA1-BC9F-69A3A77D429B}" type="slidenum">
              <a:rPr lang="en-US" altLang="en-US"/>
              <a:pPr lvl="0">
                <a:defRPr/>
              </a:pPr>
              <a:t>160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3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3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3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4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4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4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4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4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4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4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4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5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5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5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5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5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10" Type="http://schemas.openxmlformats.org/officeDocument/2006/relationships/slideLayout" Target="../slideLayouts/slideLayout32.xml"  /><Relationship Id="rId11" Type="http://schemas.openxmlformats.org/officeDocument/2006/relationships/slideLayout" Target="../slideLayouts/slideLayout33.xml"  /><Relationship Id="rId12" Type="http://schemas.openxmlformats.org/officeDocument/2006/relationships/theme" Target="../theme/theme3.xml"  /><Relationship Id="rId2" Type="http://schemas.openxmlformats.org/officeDocument/2006/relationships/slideLayout" Target="../slideLayouts/slideLayout24.xml"  /><Relationship Id="rId3" Type="http://schemas.openxmlformats.org/officeDocument/2006/relationships/slideLayout" Target="../slideLayouts/slideLayout25.xml"  /><Relationship Id="rId4" Type="http://schemas.openxmlformats.org/officeDocument/2006/relationships/slideLayout" Target="../slideLayouts/slideLayout26.xml"  /><Relationship Id="rId5" Type="http://schemas.openxmlformats.org/officeDocument/2006/relationships/slideLayout" Target="../slideLayouts/slideLayout27.xml"  /><Relationship Id="rId6" Type="http://schemas.openxmlformats.org/officeDocument/2006/relationships/slideLayout" Target="../slideLayouts/slideLayout28.xml"  /><Relationship Id="rId7" Type="http://schemas.openxmlformats.org/officeDocument/2006/relationships/slideLayout" Target="../slideLayouts/slideLayout29.xml"  /><Relationship Id="rId8" Type="http://schemas.openxmlformats.org/officeDocument/2006/relationships/slideLayout" Target="../slideLayouts/slideLayout30.xml"  /><Relationship Id="rId9" Type="http://schemas.openxmlformats.org/officeDocument/2006/relationships/slideLayout" Target="../slideLayouts/slideLayout31.xml"  /></Relationships>
</file>

<file path=ppt/slideMasters/_rels/slideMaster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10" Type="http://schemas.openxmlformats.org/officeDocument/2006/relationships/slideLayout" Target="../slideLayouts/slideLayout43.xml"  /><Relationship Id="rId11" Type="http://schemas.openxmlformats.org/officeDocument/2006/relationships/slideLayout" Target="../slideLayouts/slideLayout44.xml"  /><Relationship Id="rId12" Type="http://schemas.openxmlformats.org/officeDocument/2006/relationships/theme" Target="../theme/theme4.xml"  /><Relationship Id="rId2" Type="http://schemas.openxmlformats.org/officeDocument/2006/relationships/slideLayout" Target="../slideLayouts/slideLayout35.xml"  /><Relationship Id="rId3" Type="http://schemas.openxmlformats.org/officeDocument/2006/relationships/slideLayout" Target="../slideLayouts/slideLayout36.xml"  /><Relationship Id="rId4" Type="http://schemas.openxmlformats.org/officeDocument/2006/relationships/slideLayout" Target="../slideLayouts/slideLayout37.xml"  /><Relationship Id="rId5" Type="http://schemas.openxmlformats.org/officeDocument/2006/relationships/slideLayout" Target="../slideLayouts/slideLayout38.xml"  /><Relationship Id="rId6" Type="http://schemas.openxmlformats.org/officeDocument/2006/relationships/slideLayout" Target="../slideLayouts/slideLayout39.xml"  /><Relationship Id="rId7" Type="http://schemas.openxmlformats.org/officeDocument/2006/relationships/slideLayout" Target="../slideLayouts/slideLayout40.xml"  /><Relationship Id="rId8" Type="http://schemas.openxmlformats.org/officeDocument/2006/relationships/slideLayout" Target="../slideLayouts/slideLayout41.xml"  /><Relationship Id="rId9" Type="http://schemas.openxmlformats.org/officeDocument/2006/relationships/slideLayout" Target="../slideLayouts/slideLayout42.xml"  /></Relationships>
</file>

<file path=ppt/slideMasters/_rels/slideMaster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10" Type="http://schemas.openxmlformats.org/officeDocument/2006/relationships/slideLayout" Target="../slideLayouts/slideLayout54.xml"  /><Relationship Id="rId11" Type="http://schemas.openxmlformats.org/officeDocument/2006/relationships/slideLayout" Target="../slideLayouts/slideLayout55.xml"  /><Relationship Id="rId12" Type="http://schemas.openxmlformats.org/officeDocument/2006/relationships/theme" Target="../theme/theme5.xml"  /><Relationship Id="rId2" Type="http://schemas.openxmlformats.org/officeDocument/2006/relationships/slideLayout" Target="../slideLayouts/slideLayout46.xml"  /><Relationship Id="rId3" Type="http://schemas.openxmlformats.org/officeDocument/2006/relationships/slideLayout" Target="../slideLayouts/slideLayout47.xml"  /><Relationship Id="rId4" Type="http://schemas.openxmlformats.org/officeDocument/2006/relationships/slideLayout" Target="../slideLayouts/slideLayout48.xml"  /><Relationship Id="rId5" Type="http://schemas.openxmlformats.org/officeDocument/2006/relationships/slideLayout" Target="../slideLayouts/slideLayout49.xml"  /><Relationship Id="rId6" Type="http://schemas.openxmlformats.org/officeDocument/2006/relationships/slideLayout" Target="../slideLayouts/slideLayout50.xml"  /><Relationship Id="rId7" Type="http://schemas.openxmlformats.org/officeDocument/2006/relationships/slideLayout" Target="../slideLayouts/slideLayout51.xml"  /><Relationship Id="rId8" Type="http://schemas.openxmlformats.org/officeDocument/2006/relationships/slideLayout" Target="../slideLayouts/slideLayout52.xml"  /><Relationship Id="rId9" Type="http://schemas.openxmlformats.org/officeDocument/2006/relationships/slideLayout" Target="../slideLayouts/slideLayout53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0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9.jpeg"  /></Relationships>
</file>

<file path=ppt/slides/_rels/slide10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0.png"  /></Relationships>
</file>

<file path=ppt/slides/_rels/slide10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1.png"  /></Relationships>
</file>

<file path=ppt/slides/_rels/slide10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8.png"  /></Relationships>
</file>

<file path=ppt/slides/_rels/slide10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2.png"  /></Relationships>
</file>

<file path=ppt/slides/_rels/slide10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3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7.jpeg"  /></Relationships>
</file>

<file path=ppt/slides/_rels/slide1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4.jpeg"  /></Relationships>
</file>

<file path=ppt/slides/_rels/slide1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5.jpeg"  /></Relationships>
</file>

<file path=ppt/slides/_rels/slide1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6.jpeg"  /></Relationships>
</file>

<file path=ppt/slides/_rels/slide1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7.jpeg"  /></Relationships>
</file>

<file path=ppt/slides/_rels/slide1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78.jpeg"  /></Relationships>
</file>

<file path=ppt/slides/_rels/slide1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9.jpeg"  /></Relationships>
</file>

<file path=ppt/slides/_rels/slide1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0.png"  /></Relationships>
</file>

<file path=ppt/slides/_rels/slide1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1.jpeg"  /></Relationships>
</file>

<file path=ppt/slides/_rels/slide1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2.jpeg"  /></Relationships>
</file>

<file path=ppt/slides/_rels/slide1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83.jpeg"  /></Relationships>
</file>

<file path=ppt/slides/_rels/slide1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4.jpeg"  /></Relationships>
</file>

<file path=ppt/slides/_rels/slide1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5.png"  /><Relationship Id="rId7" Type="http://schemas.openxmlformats.org/officeDocument/2006/relationships/image" Target="../media/image86.png"  /></Relationships>
</file>

<file path=ppt/slides/_rels/slide1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7.png"  /><Relationship Id="rId7" Type="http://schemas.openxmlformats.org/officeDocument/2006/relationships/image" Target="../media/image8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8.jpeg"  /></Relationships>
</file>

<file path=ppt/slides/_rels/slide1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89.jpeg"  /></Relationships>
</file>

<file path=ppt/slides/_rels/slide1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0.png"  /></Relationships>
</file>

<file path=ppt/slides/_rels/slide1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1.jpeg"  /></Relationships>
</file>

<file path=ppt/slides/_rels/slide1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2.jpeg"  /></Relationships>
</file>

<file path=ppt/slides/_rels/slide1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3.jpeg"  /></Relationships>
</file>

<file path=ppt/slides/_rels/slide1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4.jpeg"  /></Relationships>
</file>

<file path=ppt/slides/_rels/slide1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9.jpeg"  /></Relationships>
</file>

<file path=ppt/slides/_rels/slide1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95.jpeg"  /></Relationships>
</file>

<file path=ppt/slides/_rels/slide1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6.jpeg"  /></Relationships>
</file>

<file path=ppt/slides/_rels/slide1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7.jpeg"  /></Relationships>
</file>

<file path=ppt/slides/_rels/slide1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8.jpeg"  /></Relationships>
</file>

<file path=ppt/slides/_rels/slide1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9.jpeg"  /></Relationships>
</file>

<file path=ppt/slides/_rels/slide1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0.jpeg"  /></Relationships>
</file>

<file path=ppt/slides/_rels/slide1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0.jpeg"  /></Relationships>
</file>

<file path=ppt/slides/_rels/slide1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101.jpeg"  /></Relationships>
</file>

<file path=ppt/slides/_rels/slide1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2.jpeg"  /></Relationships>
</file>

<file path=ppt/slides/_rels/slide1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3.jpeg"  /></Relationships>
</file>

<file path=ppt/slides/_rels/slide1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4.jpeg"  /></Relationships>
</file>

<file path=ppt/slides/_rels/slide1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5.jpeg"  /></Relationships>
</file>

<file path=ppt/slides/_rels/slide1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6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1.jpeg"  /></Relationships>
</file>

<file path=ppt/slides/_rels/slide16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45.xml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1.png"  /><Relationship Id="rId7" Type="http://schemas.openxmlformats.org/officeDocument/2006/relationships/image" Target="../media/image4.png"  /><Relationship Id="rId8" Type="http://schemas.openxmlformats.org/officeDocument/2006/relationships/image" Target="../media/image5.png"  /></Relationships>
</file>

<file path=ppt/slides/_rels/slide1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2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3.jpe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4.jpe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5.jpe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6.jpe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7.jpe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8.jpe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9.jpe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0.jpe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1.jpe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2.jpe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3.jpe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4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5.jpe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5.jpe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6.jpe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7.jpeg"  /><Relationship Id="rId3" Type="http://schemas.openxmlformats.org/officeDocument/2006/relationships/image" Target="../media/image38.jpe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9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jpe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40.png"  /><Relationship Id="rId3" Type="http://schemas.openxmlformats.org/officeDocument/2006/relationships/image" Target="../media/image40.png"  /><Relationship Id="rId4" Type="http://schemas.openxmlformats.org/officeDocument/2006/relationships/image" Target="../media/image40.png"  /><Relationship Id="rId5" Type="http://schemas.openxmlformats.org/officeDocument/2006/relationships/image" Target="../media/image40.png"  /><Relationship Id="rId6" Type="http://schemas.openxmlformats.org/officeDocument/2006/relationships/image" Target="../media/image41.png"  /><Relationship Id="rId7" Type="http://schemas.openxmlformats.org/officeDocument/2006/relationships/image" Target="../media/image42.png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43.jpeg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4.jpeg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5.png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6.png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3.jpeg"  /><Relationship Id="rId3" Type="http://schemas.openxmlformats.org/officeDocument/2006/relationships/image" Target="../media/image47.jpeg"  /><Relationship Id="rId4" Type="http://schemas.openxmlformats.org/officeDocument/2006/relationships/image" Target="../media/image48.jpeg"  /><Relationship Id="rId5" Type="http://schemas.openxmlformats.org/officeDocument/2006/relationships/image" Target="../media/image49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0.png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1.jpeg"  /></Relationships>
</file>

<file path=ppt/slides/_rels/slide6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2.jpeg"  /></Relationships>
</file>

<file path=ppt/slides/_rels/slide6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3.jpeg"  /></Relationships>
</file>

<file path=ppt/slides/_rels/slide6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4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7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5.jpeg"  /></Relationships>
</file>

<file path=ppt/slides/_rels/slide7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6.jpeg"  /></Relationships>
</file>

<file path=ppt/slides/_rels/slide7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7.jpeg"  /></Relationships>
</file>

<file path=ppt/slides/_rels/slide7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8.jpeg"  /></Relationships>
</file>

<file path=ppt/slides/_rels/slide7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9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8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0.jpeg"  /></Relationships>
</file>

<file path=ppt/slides/_rels/slide8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1.jpeg"  /></Relationships>
</file>

<file path=ppt/slides/_rels/slide8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2.jpeg"  /></Relationships>
</file>

<file path=ppt/slides/_rels/slide8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3.jpeg"  /></Relationships>
</file>

<file path=ppt/slides/_rels/slide8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6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9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5.jpeg"  /></Relationships>
</file>

<file path=ppt/slides/_rels/slide9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3.jpeg"  /></Relationships>
</file>

<file path=ppt/slides/_rels/slide9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6.jpeg"  /></Relationships>
</file>

<file path=ppt/slides/_rels/slide9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7.png"  /></Relationships>
</file>

<file path=ppt/slides/_rels/slide9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8.png"  /></Relationships>
</file>

<file path=ppt/slides/_rels/slide9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No.1</a:t>
            </a:r>
            <a:r xmlns:a="http://schemas.openxmlformats.org/drawingml/2006/main">
              <a:rPr lang="c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c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El</a:t>
            </a:r>
            <a:r xmlns:a="http://schemas.openxmlformats.org/drawingml/2006/main">
              <a:rPr lang="c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c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Paraula</a:t>
            </a:r>
            <a:r xmlns:a="http://schemas.openxmlformats.org/drawingml/2006/main">
              <a:rPr lang="c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c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de</a:t>
            </a:r>
            <a:r xmlns:a="http://schemas.openxmlformats.org/drawingml/2006/main">
              <a:rPr lang="c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c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Déu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ca" altLang="ko-KR" sz="4400"/>
              <a:t>Déu</a:t>
            </a:r>
          </a:p>
          <a:p>
            <a:pPr xmlns:a="http://schemas.openxmlformats.org/drawingml/2006/main" algn="ctr"/>
            <a:r xmlns:a="http://schemas.openxmlformats.org/drawingml/2006/main">
              <a:rPr lang="ca" altLang="ko-KR" sz="4400"/>
              <a:t>Fet</a:t>
            </a:r>
          </a:p>
          <a:p>
            <a:pPr xmlns:a="http://schemas.openxmlformats.org/drawingml/2006/main" algn="ctr"/>
            <a:r xmlns:a="http://schemas.openxmlformats.org/drawingml/2006/main">
              <a:rPr lang="ca" altLang="ko-KR" sz="4400"/>
              <a:t>El món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923928" y="1899123"/>
            <a:ext cx="5220072" cy="39165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ca" altLang="ko-KR" sz="4000">
                <a:solidFill>
                  <a:srgbClr val="FF0000"/>
                </a:solidFill>
              </a:rPr>
              <a:t>El d'avui</a:t>
            </a:r>
            <a:r xmlns:a="http://schemas.openxmlformats.org/drawingml/2006/main">
              <a:rPr lang="ca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ca" altLang="ko-KR" sz="4000">
                <a:solidFill>
                  <a:srgbClr val="FF0000"/>
                </a:solidFill>
              </a:rPr>
              <a:t>Paraula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249463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 principi Déu va crear</a:t>
            </a:r>
          </a:p>
          <a:p>
            <a:r xmlns:a="http://schemas.openxmlformats.org/drawingml/2006/main">
              <a:rPr lang="c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el cel i la terra.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Gènesi 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545881"/>
      </p:ext>
    </p:extLst>
  </p:cSld>
  <p:clrMapOvr>
    <a:masterClrMapping/>
  </p:clrMapOvr>
  <p:transition/>
  <p:timing/>
</p:sld>
</file>

<file path=ppt/slides/slide10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Rebeca, la dona d'Isaac, va donar a llum dos bessons. El primer fill es deia Esaú i el segon Jacob.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3999" cy="58643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 Esaú li agradava caçar. Per tant, li encantaven les activitats a l'aire lliure. Però, Jacob era un home tranquil, que es quedava a casa.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Un dia, quan Jacob estava cuinant un estofat, Esaú va tornar a casa amb gana després de caçar.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27908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402" y="5654843"/>
            <a:ext cx="9054634" cy="118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"Dóna'm un guisat!", "Primer ven'm el teu dret de naixement. Llavors te'n donaré una mica". Esaú tenia tanta gana que va vendre el seu dret de primogenitura per un bol de guisat vermell.</a:t>
            </a:r>
            <a:endParaRPr xmlns:a="http://schemas.openxmlformats.org/drawingml/2006/main" lang="en-US" altLang="ko-KR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43558" y="-387424"/>
            <a:ext cx="9127908" cy="57598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Finalment, Jacob va enganyar el seu pare per obtenir la benedicció. Finalment, va obtenir la benedicció. Totes aquestes coses van succeir per la providència de Déu.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a" altLang="ko-KR" sz="3600">
                <a:solidFill>
                  <a:srgbClr val="ff0000"/>
                </a:solidFill>
              </a:rPr>
              <a:t>Lliçó d'avui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052736"/>
            <a:ext cx="8208912" cy="5031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Esaú pensava que resoldre el problema de la fam era més important que obtenir la benedicció espiritual.</a:t>
            </a:r>
            <a:r xmlns:a="http://schemas.openxmlformats.org/drawingml/2006/main">
              <a:rPr lang="ca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c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Finalment,</a:t>
            </a:r>
            <a:r xmlns:a="http://schemas.openxmlformats.org/drawingml/2006/main">
              <a:rPr lang="ca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Jacob</a:t>
            </a:r>
            <a:r xmlns:a="http://schemas.openxmlformats.org/drawingml/2006/main">
              <a:rPr lang="ca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es va convertir</a:t>
            </a:r>
            <a:r xmlns:a="http://schemas.openxmlformats.org/drawingml/2006/main">
              <a:rPr lang="ca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el</a:t>
            </a:r>
            <a:r xmlns:a="http://schemas.openxmlformats.org/drawingml/2006/main">
              <a:rPr lang="ca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avantpassat dels israelites.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c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Què et sembla més important?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c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La benedicció de ser fills de Déu no es pot substituir per res.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a" altLang="ko-KR" sz="3200"/>
              <a:t>Déu és?</a:t>
            </a:r>
            <a:r xmlns:a="http://schemas.openxmlformats.org/drawingml/2006/main">
              <a:rPr lang="c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3600">
                <a:solidFill>
                  <a:srgbClr val="c00000"/>
                </a:solidFill>
              </a:rPr>
              <a:t>Déu</a:t>
            </a:r>
            <a:r xmlns:a="http://schemas.openxmlformats.org/drawingml/2006/main">
              <a:rPr lang="ca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ca" altLang="ko-KR" sz="3600">
                <a:solidFill>
                  <a:srgbClr val="c00000"/>
                </a:solidFill>
              </a:rPr>
              <a:t>és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Déu està complint la seva pròpia voluntat malgrat l'error i fals dels homes.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a" altLang="ko-KR" sz="4000">
                <a:solidFill>
                  <a:srgbClr val="ff0000"/>
                </a:solidFill>
              </a:rPr>
              <a:t>avui</a:t>
            </a:r>
            <a:r xmlns:a="http://schemas.openxmlformats.org/drawingml/2006/main">
              <a:rPr lang="ca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ca" altLang="ko-KR" sz="4000">
                <a:solidFill>
                  <a:srgbClr val="ff0000"/>
                </a:solidFill>
              </a:rPr>
              <a:t>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Per què va vendre Esaú el seu dret de primogenitura?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fideus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carn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ca" altLang="ko-KR" sz="2800">
                <a:solidFill>
                  <a:schemeClr val="dk1"/>
                </a:solidFill>
              </a:rPr>
              <a:t>guisat vermell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ca" altLang="ko-KR" sz="2800">
                <a:solidFill>
                  <a:srgbClr val="ff0000"/>
                </a:solidFill>
              </a:rPr>
              <a:t>guisat vermell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a" altLang="ko-KR" sz="4000">
                <a:solidFill>
                  <a:srgbClr val="ff0000"/>
                </a:solidFill>
              </a:rPr>
              <a:t>El d'avui</a:t>
            </a:r>
            <a:r xmlns:a="http://schemas.openxmlformats.org/drawingml/2006/main">
              <a:rPr lang="ca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ca" altLang="ko-KR" sz="4000">
                <a:solidFill>
                  <a:srgbClr val="ff0000"/>
                </a:solidFill>
              </a:rPr>
              <a:t>Paraula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3600">
                <a:solidFill>
                  <a:schemeClr val="bg1">
                    <a:lumMod val="50000"/>
                  </a:schemeClr>
                </a:solidFill>
              </a:rPr>
              <a:t>Llavors Jacob va donar a Esaú una mica de pa i un guisat de llenties.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3600">
                <a:solidFill>
                  <a:schemeClr val="bg1">
                    <a:lumMod val="50000"/>
                  </a:schemeClr>
                </a:solidFill>
              </a:rPr>
              <a:t>Va menjar i va beure, i després es va aixecar i va marxar.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3600">
                <a:solidFill>
                  <a:schemeClr val="bg1">
                    <a:lumMod val="50000"/>
                  </a:schemeClr>
                </a:solidFill>
              </a:rPr>
              <a:t>Així doncs, Esaú va menysprear el seu dret de primogenitura.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Gènesi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Núm. 11 La Paraula de Déu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757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a" altLang="ko-KR" sz="4400"/>
              <a:t>El somni de Jacob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23842"/>
            <a:ext cx="9236896" cy="107519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427984" y="1412776"/>
            <a:ext cx="4716016" cy="4688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1" y="1412776"/>
            <a:ext cx="387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Bible Kids No.2 La Paraula de Déu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632" y="1917001"/>
            <a:ext cx="39311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a" altLang="ko-KR" sz="4000"/>
              <a:t>Van menjar la fruita prohibida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2096615"/>
            <a:ext cx="5090405" cy="370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a" altLang="ko-KR" sz="4000">
                <a:solidFill>
                  <a:srgbClr val="ff0000"/>
                </a:solidFill>
              </a:rPr>
              <a:t>Paraula d'avui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3600"/>
              <a:t>Va tenir un somni en què va veure una escala recolzada a la terra, amb la seva part superior arribant al cel, i els àngels de Déu pujaven i baixaven per ella.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Gènesi</a:t>
            </a:r>
            <a:r xmlns:a="http://schemas.openxmlformats.org/drawingml/2006/main">
              <a:rPr lang="c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c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Jacob va enganyar el seu germà amb una mentida. Tenia por de ser assassinat. Així, va fugir de casa amb el seu oncle a Haran.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4404" y="12941"/>
            <a:ext cx="8295192" cy="54600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01208"/>
            <a:ext cx="8963222" cy="1374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 la nit, agafant-hi una pedra, va dormir posant-la sota el cap com a coixí. Allà estava sol sense família. Així que tenia por i se sentia sol.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1010" y="260649"/>
            <a:ext cx="8279422" cy="492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Jacob va veure els àngels de Déu pujant i baixant per una escala a la terra fins al cel.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7383"/>
            <a:ext cx="834993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Va sentir la veu de Déu: "Jo sóc amb tu i vetllaré per tu allà on vagis".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Quan es va despertar al matí, va adorar Déu que li va prometre que seria amb ell, i va donar glòria a Déu.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884" y="-27383"/>
            <a:ext cx="8352231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a" altLang="ko-KR" sz="4000">
                <a:solidFill>
                  <a:srgbClr val="ff0000"/>
                </a:solidFill>
              </a:rPr>
              <a:t>Lliçó d'avui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Com Déu estava amb Jacob que tenia por d'estar sol,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c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El nostre Pare Déu també cuida de nosaltres quan estem sols.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c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Com Jacob, hem d'honrar i donar glòria a Déu que sempre està amb nosaltres.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a" altLang="ko-KR" sz="3200"/>
              <a:t>Déu és?</a:t>
            </a:r>
            <a:r xmlns:a="http://schemas.openxmlformats.org/drawingml/2006/main">
              <a:rPr lang="c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3600">
                <a:solidFill>
                  <a:srgbClr val="c00000"/>
                </a:solidFill>
              </a:rPr>
              <a:t>Déu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Déu està amb nosaltres en qualsevol lloc i en qualsevol moment.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Déu ens cuida sempre.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a" altLang="ko-KR" sz="4000">
                <a:solidFill>
                  <a:srgbClr val="ff0000"/>
                </a:solidFill>
              </a:rPr>
              <a:t>El d'avui</a:t>
            </a:r>
            <a:r xmlns:a="http://schemas.openxmlformats.org/drawingml/2006/main">
              <a:rPr lang="ca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ca" altLang="ko-KR" sz="4000">
                <a:solidFill>
                  <a:srgbClr val="ff0000"/>
                </a:solidFill>
              </a:rPr>
              <a:t>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Quan Jacob va dormir, què va prendre com a coixí?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fusta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en-US" sz="2800">
                <a:solidFill>
                  <a:schemeClr val="dk1"/>
                </a:solidFill>
              </a:rPr>
              <a:t>② </a:t>
            </a:r>
            <a:r xmlns:a="http://schemas.openxmlformats.org/drawingml/2006/main">
              <a:rPr lang="ca" altLang="ko-KR" sz="2800">
                <a:solidFill>
                  <a:schemeClr val="dk1"/>
                </a:solidFill>
              </a:rPr>
              <a:t>pedra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bossa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pell d'animals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73016"/>
            <a:ext cx="8712968" cy="519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ca" altLang="ko-KR" sz="2800">
                <a:solidFill>
                  <a:srgbClr val="ff0000"/>
                </a:solidFill>
              </a:rPr>
              <a:t>pedra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a" altLang="ko-KR" sz="4000">
                <a:solidFill>
                  <a:srgbClr val="ff0000"/>
                </a:solidFill>
              </a:rPr>
              <a:t>Paraula d'avui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3600"/>
              <a:t>Va tenir un somni en què va veure una escala recolzada a la terra, amb la seva part superior arribant al cel, i els àngels de Déu pujaven i baixaven per ella.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Gènesi</a:t>
            </a:r>
            <a:r xmlns:a="http://schemas.openxmlformats.org/drawingml/2006/main">
              <a:rPr lang="c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c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a" altLang="ko-KR" sz="4000">
                <a:solidFill>
                  <a:srgbClr val="FF0000"/>
                </a:solidFill>
              </a:rPr>
              <a:t>Paraula d'avui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Déu va crear l'home a imatge seva, a imatge de Déu el va crear;</a:t>
            </a:r>
          </a:p>
          <a:p>
            <a:r xmlns:a="http://schemas.openxmlformats.org/drawingml/2006/main">
              <a:rPr lang="c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mascle i femella els va crear.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Gènesi</a:t>
            </a:r>
            <a:r xmlns:a="http://schemas.openxmlformats.org/drawingml/2006/main">
              <a:rPr lang="c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1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No.12</a:t>
            </a:r>
            <a:r xmlns:a="http://schemas.openxmlformats.org/drawingml/2006/main">
              <a:rPr lang="c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c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El</a:t>
            </a:r>
            <a:r xmlns:a="http://schemas.openxmlformats.org/drawingml/2006/main">
              <a:rPr lang="c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c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Paraula</a:t>
            </a:r>
            <a:r xmlns:a="http://schemas.openxmlformats.org/drawingml/2006/main">
              <a:rPr lang="c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c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de</a:t>
            </a:r>
            <a:r xmlns:a="http://schemas.openxmlformats.org/drawingml/2006/main">
              <a:rPr lang="c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c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Déu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3931114" cy="2092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a" altLang="ko-KR" sz="4400"/>
              <a:t>Josep venut pels seus germans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700809"/>
            <a:ext cx="5364088" cy="40540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a" altLang="ko-KR" sz="4000">
                <a:solidFill>
                  <a:srgbClr val="ff0000"/>
                </a:solidFill>
              </a:rPr>
              <a:t>Paraula d'avui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39015" y="74302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95736" y="115577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3600">
                <a:solidFill>
                  <a:schemeClr val="bg1">
                    <a:lumMod val="50000"/>
                  </a:schemeClr>
                </a:solidFill>
              </a:rPr>
              <a:t>"Vinga, matem-lo i llencem-lo a una d'aquestes cisternes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3600">
                <a:solidFill>
                  <a:schemeClr val="bg1">
                    <a:lumMod val="50000"/>
                  </a:schemeClr>
                </a:solidFill>
              </a:rPr>
              <a:t>i dir que un animal ferotge el va devorar.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3600">
                <a:solidFill>
                  <a:schemeClr val="bg1">
                    <a:lumMod val="50000"/>
                  </a:schemeClr>
                </a:solidFill>
              </a:rPr>
              <a:t>Aleshores veurem què surt dels seus somnis".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(Gènesi 37:20)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73216"/>
            <a:ext cx="8963222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Jacob va tenir dotze fills. Estimava Josep més que cap dels seus fills. Així doncs, va fer un drap molt bonic per a Josep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536" y="99789"/>
            <a:ext cx="7947386" cy="5157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7315"/>
            <a:ext cx="8963222" cy="136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Els seus germans l'odiaven molt perquè el seu pare l'estimava especialment. "Vem a Joseph. Diguem-li al pare que va morir.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1679" y="2"/>
            <a:ext cx="7906070" cy="54773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Van vendre Josep com a esclau als comerciants que venien.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En sentir això, Jacob es va entristir profundament.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90802"/>
            <a:ext cx="9054634" cy="1374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Josep va viure una vida dura com a esclau. Tanmateix, creia i confiava en Déu sense cometre cap pecat.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7034" y="-26570"/>
            <a:ext cx="8349931" cy="55438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2" y="5657671"/>
            <a:ext cx="9054634" cy="1179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Josep va ser enviat a la presó per una acusació falsa.</a:t>
            </a:r>
            <a:r xmlns:a="http://schemas.openxmlformats.org/drawingml/2006/main">
              <a:rPr lang="ca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a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Tanmateix, va intentar ser just davant Déu fins i tot a la presó. Déu no va oblidar Josep i Déu tenia uns plans sorprenents per a ell.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544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a" altLang="ko-KR" sz="4000">
                <a:solidFill>
                  <a:srgbClr val="ff0000"/>
                </a:solidFill>
              </a:rPr>
              <a:t>Lliçó d'avui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308213" y="142246"/>
            <a:ext cx="66370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0184" y="112603"/>
            <a:ext cx="767671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Josep va ser odiat i venut com a esclau pels seus propis germans. També va ser ingressat a la presó per una acusació falsa.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c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Tanmateix, confiava en Déu i intentava no cometre cap pecat encara més.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c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Ens podem trobar amb algunes dificultats.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c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No cometem cap pecat i demanem ajuda al nostre pare Déu que està escoltant de bon grat la nostra pregària.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a" altLang="ko-KR" sz="3200"/>
              <a:t>Déu és?</a:t>
            </a:r>
            <a:r xmlns:a="http://schemas.openxmlformats.org/drawingml/2006/main">
              <a:rPr lang="c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3600">
                <a:solidFill>
                  <a:srgbClr val="c00000"/>
                </a:solidFill>
              </a:rPr>
              <a:t>Déu nostre Pare..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El nostre Pare Déu té uns plans increïbles per a nosaltres fins i tot en moments difícils.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a" altLang="ko-KR" sz="4000">
                <a:solidFill>
                  <a:srgbClr val="ff0000"/>
                </a:solidFill>
              </a:rPr>
              <a:t>Quiz d'avui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84168" y="82696"/>
            <a:ext cx="77119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8" y="112603"/>
            <a:ext cx="839679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Què va donar Jacob només a Josep entre els seus dotze fills?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joguines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Bíblia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drap ricament bonic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diners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9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ca" altLang="ko-KR" sz="2800">
                <a:solidFill>
                  <a:srgbClr val="ff0000"/>
                </a:solidFill>
              </a:rPr>
              <a:t>drap ricament bonic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a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Adam i Eva eren les millors criatures entre les criatures de Déu.</a:t>
            </a:r>
          </a:p>
          <a:p>
            <a:r xmlns:a="http://schemas.openxmlformats.org/drawingml/2006/main">
              <a:rPr lang="ca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Perquè van ser creats segons la imatge de Déu.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35848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1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a" altLang="ko-KR" sz="4000">
                <a:solidFill>
                  <a:srgbClr val="ff0000"/>
                </a:solidFill>
              </a:rPr>
              <a:t>Paraula d'avui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19231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3728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3600">
                <a:solidFill>
                  <a:schemeClr val="bg1">
                    <a:lumMod val="50000"/>
                  </a:schemeClr>
                </a:solidFill>
              </a:rPr>
              <a:t>"Vinga, matem-lo i llencem-lo a una d'aquestes cisternes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3600">
                <a:solidFill>
                  <a:schemeClr val="bg1">
                    <a:lumMod val="50000"/>
                  </a:schemeClr>
                </a:solidFill>
              </a:rPr>
              <a:t>i dir que un animal ferotge el va devorar.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3600">
                <a:solidFill>
                  <a:schemeClr val="bg1">
                    <a:lumMod val="50000"/>
                  </a:schemeClr>
                </a:solidFill>
              </a:rPr>
              <a:t>Aleshores veurem què surt dels seus somnis".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(Gènesi 37:20)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Núm. 13 La Paraula de Déu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60440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a" altLang="ko-KR" sz="4400"/>
              <a:t>Josep es va convertir en primer ministre a Egipte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67944" y="1984486"/>
            <a:ext cx="5364088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a" altLang="ko-KR" sz="4000">
                <a:solidFill>
                  <a:srgbClr val="ff0000"/>
                </a:solidFill>
              </a:rPr>
              <a:t>Paraula d'avui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20763" y="9177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89806" y="13008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3600"/>
              <a:t>Llavors el faraó va dir a Josep: "Així et poso al capdavant de tota la terra d'Egipte".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Gènesi</a:t>
            </a:r>
            <a:r xmlns:a="http://schemas.openxmlformats.org/drawingml/2006/main">
              <a:rPr lang="c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c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212357"/>
            <a:ext cx="89632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 faraó, el rei d'Egipte, va tenir un somni. 7 vaques grosses i després van sortir 7 vaques lletjos. 7 vaques lletjos es van menjar 7 vaques grasses. Va ser un somni molt estrany.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http://www.lambsongs.co.nz/One%20Page%20Bible%20Stories%20Old%20Testament/Joseph's%20&amp;%20Pharaoh's%20Dream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95536" y="260648"/>
            <a:ext cx="8092796" cy="489654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45224"/>
            <a:ext cx="8963222" cy="1182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Ningú va poder interpretar el seu somni al palau. El cap de copers que va ser ajudat per Josep el va presentar al rei.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7966" y="1"/>
            <a:ext cx="8313496" cy="54452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Déu va donar saviesa a Josep. Així, va poder interpretar el significat del somni i explicar-lo al rei.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45224"/>
            <a:ext cx="9054634" cy="1372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 faraó es va emocionar tant que va nomenar Josep, que era presoner, a la segona posició més alta del país.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4717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Josep es va convertir en el primer ministre d'Egipte i va governar la terra bé amb la saviesa que Déu li va donar.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a" altLang="ko-KR" sz="4000"/>
              <a:t>Lliçó d'avui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48214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5358" y="103694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Déu tenia els plans sorprenents per a Josep.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c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Quan ens enfrontem a algunes dificultats, tampoc ens hem de decebre,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c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però hauríem d'esperar els increïbles plans de Déu per a nosaltres i creure en Déu.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a" altLang="ko-KR" sz="3200"/>
              <a:t>Déu és?</a:t>
            </a:r>
            <a:r xmlns:a="http://schemas.openxmlformats.org/drawingml/2006/main">
              <a:rPr lang="c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3600">
                <a:solidFill>
                  <a:srgbClr val="c00000"/>
                </a:solidFill>
              </a:rPr>
              <a:t>Déu fa segons la seva voluntat.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Els humils seran exaltats i els exaltats seran abaixats.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95"/>
            <a:ext cx="9143999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a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Déu va dir a l'home:</a:t>
            </a:r>
            <a:r xmlns:a="http://schemas.openxmlformats.org/drawingml/2006/main">
              <a:rPr lang="ca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a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""Ets lliure de menjar de qualsevol arbre del jardí, però </a:t>
            </a:r>
            <a:r xmlns:a="http://schemas.openxmlformats.org/drawingml/2006/main">
              <a:rPr lang="ca" altLang="ko-KR" sz="2000" u="sng">
                <a:solidFill>
                  <a:schemeClr val="tx1">
                    <a:lumMod val="65000"/>
                    <a:lumOff val="35000"/>
                  </a:schemeClr>
                </a:solidFill>
              </a:rPr>
              <a:t>no has de menjar de l'arbre de la coneixement del bé i del mal, perquè quan en mengis, moriràs </a:t>
            </a:r>
            <a:r xmlns:a="http://schemas.openxmlformats.org/drawingml/2006/main">
              <a:rPr lang="ca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".</a:t>
            </a: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1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a" altLang="ko-KR" sz="4000">
                <a:solidFill>
                  <a:srgbClr val="ff0000"/>
                </a:solidFill>
              </a:rPr>
              <a:t>Quiz d'avui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Quins animals van aparèixer en el somni del faraó?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ocell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gos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cavall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vaca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ca" altLang="ko-KR" sz="2800">
                <a:solidFill>
                  <a:srgbClr val="ff0000"/>
                </a:solidFill>
              </a:rPr>
              <a:t>vaca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a" altLang="ko-KR" sz="4000">
                <a:solidFill>
                  <a:srgbClr val="ff0000"/>
                </a:solidFill>
              </a:rPr>
              <a:t>Paraula d'avui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419" y="155837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07888" y="18456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3600"/>
              <a:t>Així que el faraó va dir a Josep: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3600"/>
              <a:t>"Així us poso al capdavant de tota la terra d'Egipte".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3600"/>
              <a:t>                                                                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Gènesi</a:t>
            </a:r>
            <a:r xmlns:a="http://schemas.openxmlformats.org/drawingml/2006/main">
              <a:rPr lang="c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c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</a:t>
            </a:r>
            <a:r xmlns:a="http://schemas.openxmlformats.org/drawingml/2006/main">
              <a:rPr lang="c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c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14</a:t>
            </a:r>
            <a:r xmlns:a="http://schemas.openxmlformats.org/drawingml/2006/main">
              <a:rPr lang="c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c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La Paraula de Déu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07504" y="1737390"/>
            <a:ext cx="3931114" cy="2099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a" altLang="ko-KR" sz="4400"/>
              <a:t>Josep va tornar a trobar els seus germans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962735"/>
            <a:ext cx="5364087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a" altLang="ko-KR" sz="4000">
                <a:solidFill>
                  <a:srgbClr val="ff0000"/>
                </a:solidFill>
              </a:rPr>
              <a:t>Paraula d'avui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3600">
                <a:solidFill>
                  <a:schemeClr val="bg1">
                    <a:lumMod val="50000"/>
                  </a:schemeClr>
                </a:solidFill>
              </a:rPr>
              <a:t>Encara que Josep va reconèixer els seus germans, ells no el van reconèixer.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Gènesi</a:t>
            </a:r>
            <a:r xmlns:a="http://schemas.openxmlformats.org/drawingml/2006/main">
              <a:rPr lang="c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c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811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 faraó va nomenar Josep com a primer ministre d'Egipte. Josep va controlar la fam severa durant 7 anys amb prudència.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3529" y="116632"/>
            <a:ext cx="8720504" cy="504056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053" y="5517232"/>
            <a:ext cx="9070726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Tanmateix, no hi havia gra a Canaan a causa de la fam. Van haver de baixar a Egipte a buscar gra per menjar. Els germans de Josep també van anar a Egipte a comprar menjar.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5252" y="332655"/>
            <a:ext cx="8313496" cy="5184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667" y="5394368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Encara que Josep va reconèixer els seus germans, ells no el van reconèixer.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Josep els va dir qui era. Es van sorprendre mirant-lo i van tenir por d'ell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1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273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Josep va reconèixer per què Déu el va enviar a Egipte. Va perdonar els seus germans i va portar tota la seva família a Egipte i va tenir cura d'ells.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a" altLang="ko-KR" sz="4000">
                <a:solidFill>
                  <a:srgbClr val="ff0000"/>
                </a:solidFill>
              </a:rPr>
              <a:t>Lliçó d'avui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228184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874093" y="70511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378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Josep va perdonar els seus germans que el van tractar malament i els va estimar segons la voluntat de Déu.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c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Hem de perdonar a la nostra família i amics i estimar-los.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Però, Satanàs disfressat de serp va temptar Eva.</a:t>
            </a:r>
          </a:p>
          <a:p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Finalment, Eva es va menjar la fruita.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99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1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a" altLang="ko-KR" sz="3200"/>
              <a:t>Déu és?</a:t>
            </a:r>
            <a:r xmlns:a="http://schemas.openxmlformats.org/drawingml/2006/main">
              <a:rPr lang="c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3600">
                <a:solidFill>
                  <a:srgbClr val="c00000"/>
                </a:solidFill>
              </a:rPr>
              <a:t>Déu..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Ens perdona i ens estima.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09200" y="207095"/>
            <a:ext cx="4053592" cy="695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a" altLang="ko-KR" sz="4000">
                <a:solidFill>
                  <a:srgbClr val="ff0000"/>
                </a:solidFill>
              </a:rPr>
              <a:t>Quiz d'avui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6326" y="1152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3928" y="67042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En quin país es va convertir Josep en el primer ministre?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Egipte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Israel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Pèrsia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Babilònia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90801"/>
            <a:ext cx="8712968" cy="512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ca" altLang="ko-KR" sz="2800">
                <a:solidFill>
                  <a:srgbClr val="ff0000"/>
                </a:solidFill>
              </a:rPr>
              <a:t>Egipte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a" altLang="ko-KR" sz="4000">
                <a:solidFill>
                  <a:srgbClr val="ff0000"/>
                </a:solidFill>
              </a:rPr>
              <a:t>Paraula d'avui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3600">
                <a:solidFill>
                  <a:schemeClr val="bg1">
                    <a:lumMod val="50000"/>
                  </a:schemeClr>
                </a:solidFill>
              </a:rPr>
              <a:t>Encara que Josep va reconèixer els seus germans, ells no el van reconèixer.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Gènesi</a:t>
            </a:r>
            <a:r xmlns:a="http://schemas.openxmlformats.org/drawingml/2006/main">
              <a:rPr lang="c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c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No.15 La Paraula de Déu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4221087"/>
            <a:ext cx="2592288" cy="2036385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a" altLang="ko-KR" sz="4400"/>
              <a:t>Un nen que es va salvar de l'aigua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75130" y="1423351"/>
            <a:ext cx="5033374" cy="48859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a" altLang="ko-KR" sz="4000">
                <a:solidFill>
                  <a:srgbClr val="ff0000"/>
                </a:solidFill>
              </a:rPr>
              <a:t>Paraula d'avui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Quan el nen es va fer gran, el va portar a la filla del faraó i ell es va convertir en el seu fill. Ella li va anomenar Moisès, dient: "El vaig treure de l'aigua".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Èxode</a:t>
            </a:r>
            <a:r xmlns:a="http://schemas.openxmlformats.org/drawingml/2006/main">
              <a:rPr lang="c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 rei d'Egipte, el faraó, va ordenar llençar tots els nens nounats israelites al riu Nil i deixar-los matar.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Jocabed, la mare de Moisès, no va tenir més remei que deixar que el seu fill fos endut al riu Nil.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714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229200"/>
            <a:ext cx="9054634" cy="1369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En aquell moment, la princesa d'Egipte va veure el nadó mentre es banyava al riu. Tenia en ment fer créixer el nen.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01208"/>
            <a:ext cx="9054634" cy="1373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La seva germana va veure que la princesa treia el nen de la cistella. Va presentar la seva mare real, Jochebed, per alletar-li el nen.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184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02" y="5042118"/>
            <a:ext cx="9054634" cy="1794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Quan el nen es va fer gran, el van portar de nou a la princesa per convertir-se en el seu fill. Ella li va anomenar Moisès, dient: «El vaig treure de l'aigua. Moisès va créixer a Egipte</a:t>
            </a:r>
            <a:r xmlns:a="http://schemas.openxmlformats.org/drawingml/2006/main">
              <a:rPr lang="c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Palau.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0405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 Eva en va donar un altre a Adam.</a:t>
            </a:r>
          </a:p>
          <a:p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Adam també se'l va menjar.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4" y="0"/>
            <a:ext cx="8392556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1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3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6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a" altLang="ko-KR" sz="4000">
                <a:solidFill>
                  <a:srgbClr val="ff0000"/>
                </a:solidFill>
              </a:rPr>
              <a:t>Lliçó d'avui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>
            <a:off x="6223080" y="49915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8"/>
          <a:srcRect b="31910"/>
          <a:stretch>
            <a:fillRect/>
          </a:stretch>
        </p:blipFill>
        <p:spPr>
          <a:xfrm flipH="1">
            <a:off x="2012172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475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Déu va rescatar Moisès.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c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Déu ens va salvar amb la seva increïble saviesa i poder (providència).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c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Creguem que els plans de Déu són més grans i perfectes que els meus sempre.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a" altLang="ko-KR" sz="3200"/>
              <a:t>Qui és Déu?</a:t>
            </a:r>
            <a:r xmlns:a="http://schemas.openxmlformats.org/drawingml/2006/main">
              <a:rPr lang="c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3600">
                <a:solidFill>
                  <a:srgbClr val="c00000"/>
                </a:solidFill>
              </a:rPr>
              <a:t>Déu..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37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Ell és el Déu totpoderós que compleix la seva voluntat malgrat qualsevol obstacle.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a" altLang="ko-KR" sz="4000">
                <a:solidFill>
                  <a:srgbClr val="ff0000"/>
                </a:solidFill>
              </a:rPr>
              <a:t>Quiz d'avui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942" y="7881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10274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Què li va passar al nen que es va emportar a l'aigua?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Va ser ofegat i menjat pels peixos.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Els ocells van rescatar el nen.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Déu va rescatar el nen del cel.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6047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La princesa d'Egipte el va veure i el va rescatar.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ca" altLang="ko-KR" sz="2800">
                <a:solidFill>
                  <a:srgbClr val="ff0000"/>
                </a:solidFill>
              </a:rPr>
              <a:t>La princesa d'Egipte el va veure i el va rescatar.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a" altLang="ko-KR" sz="4000">
                <a:solidFill>
                  <a:srgbClr val="ff0000"/>
                </a:solidFill>
              </a:rPr>
              <a:t>Paraula d'avui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Quan el nen es va fer gran, el va portar a la filla del faraó i ell es va convertir en el seu fill. Ella li va anomenar Moisès, dient: "El vaig treure de l'aigua".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Èxode</a:t>
            </a:r>
            <a:r xmlns:a="http://schemas.openxmlformats.org/drawingml/2006/main">
              <a:rPr lang="c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910371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a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Déu els va expulsar de l'Edèn perquè no van escoltar Déu.</a:t>
            </a:r>
          </a:p>
          <a:p>
            <a:r xmlns:a="http://schemas.openxmlformats.org/drawingml/2006/main">
              <a:rPr lang="ca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A partir d'aquell moment, el pecat va venir al món.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9" y="0"/>
            <a:ext cx="8288030" cy="585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a" altLang="ko-KR" sz="2800" b="1"/>
              <a:t>Lliçó </a:t>
            </a:r>
            <a:endParaRPr xmlns:a="http://schemas.openxmlformats.org/drawingml/2006/main" lang="en-US" altLang="ko-KR" sz="4000" b="1"/>
            <a:r xmlns:a="http://schemas.openxmlformats.org/drawingml/2006/main">
              <a:rPr lang="ca" altLang="ko-KR" sz="4000"/>
              <a:t>d'avui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El pecat va venir al món perquè Adam i Eva no van obeir el manament de Déu.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c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Obeeixo la paraula de Déu?</a:t>
            </a:r>
          </a:p>
          <a:p>
            <a:pPr xmlns:a="http://schemas.openxmlformats.org/drawingml/2006/main" algn="ctr"/>
            <a:r xmlns:a="http://schemas.openxmlformats.org/drawingml/2006/main">
              <a:rPr lang="c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Si crec en Déu, he d'obeir la paraula de Déu.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a" altLang="ko-KR" sz="3200"/>
              <a:t>Déu és?</a:t>
            </a:r>
            <a:r xmlns:a="http://schemas.openxmlformats.org/drawingml/2006/main">
              <a:rPr lang="c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a" altLang="ko-KR" sz="3600">
                <a:solidFill>
                  <a:srgbClr val="C00000"/>
                </a:solidFill>
              </a:rPr>
              <a:t>Déu..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No li agrada la desobediència.</a:t>
            </a:r>
          </a:p>
          <a:p>
            <a:r xmlns:a="http://schemas.openxmlformats.org/drawingml/2006/main">
              <a:rPr lang="c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Beneeix l'home que obeeix la seva paraula.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ca" altLang="ko-KR" sz="4000"/>
              <a:t>El d'avui</a:t>
            </a:r>
            <a:r xmlns:a="http://schemas.openxmlformats.org/drawingml/2006/main">
              <a:rPr lang="ca" altLang="en-US" sz="4000"/>
              <a:t> </a:t>
            </a:r>
            <a:r xmlns:a="http://schemas.openxmlformats.org/drawingml/2006/main">
              <a:rPr lang="ca" altLang="ko-KR" sz="4000"/>
              <a:t>Paraula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73782" y="2492896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 principi Déu va crear</a:t>
            </a:r>
          </a:p>
          <a:p>
            <a:r xmlns:a="http://schemas.openxmlformats.org/drawingml/2006/main">
              <a:rPr lang="c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el cel i la terra.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4277" y="4932133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Gènesi 1:1</a:t>
            </a: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ca" altLang="ko-KR" sz="4000">
                <a:solidFill>
                  <a:srgbClr val="FF0000"/>
                </a:solidFill>
              </a:rPr>
              <a:t>Quiz d'avui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Què va dir Déu que no mengessin a la humanitat?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fruita</a:t>
            </a:r>
            <a:r xmlns:a="http://schemas.openxmlformats.org/drawingml/2006/main">
              <a:rPr lang="c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carn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vegetal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a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ca" altLang="ko-KR" sz="2800">
                <a:solidFill>
                  <a:schemeClr val="dk1"/>
                </a:solidFill>
              </a:rPr>
              <a:t>el fruit del coneixement del bé i del mal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2003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a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ca" altLang="ko-KR" sz="2800">
                <a:solidFill>
                  <a:srgbClr val="FF0000"/>
                </a:solidFill>
              </a:rPr>
              <a:t>el fruit del coneixement del bé i del mal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a" altLang="ko-KR" sz="4000">
                <a:solidFill>
                  <a:srgbClr val="FF0000"/>
                </a:solidFill>
              </a:rPr>
              <a:t>Paraula d'avui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Déu va crear l'home a imatge seva, a imatge de Déu el va crear;</a:t>
            </a:r>
          </a:p>
          <a:p>
            <a:r xmlns:a="http://schemas.openxmlformats.org/drawingml/2006/main">
              <a:rPr lang="c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mascle i femella els va crear.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Gènesi</a:t>
            </a:r>
            <a:r xmlns:a="http://schemas.openxmlformats.org/drawingml/2006/main">
              <a:rPr lang="c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072615"/>
      </p:ext>
    </p:extLst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No.3 La Paraula de Déu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a" altLang="ko-KR" sz="4000"/>
              <a:t>Noè va fer un gran vaixell (una arca) a l'Alta Muntanya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16833"/>
            <a:ext cx="5090405" cy="373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a" altLang="ko-KR" sz="4000"/>
              <a:t>El d'avui</a:t>
            </a:r>
            <a:r xmlns:a="http://schemas.openxmlformats.org/drawingml/2006/main">
              <a:rPr lang="ca" altLang="en-US" sz="4000"/>
              <a:t> </a:t>
            </a:r>
            <a:r xmlns:a="http://schemas.openxmlformats.org/drawingml/2006/main">
              <a:rPr lang="ca" altLang="ko-KR" sz="4000"/>
              <a:t>Paraula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Llavors el Senyor va dir a Noè: "Entra a l'arca tu i tota la teva família, perquè t'he trobat just en aquesta generació.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(Gènesi 7:1)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301208"/>
            <a:ext cx="8963222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Déu va veure que tota la gent de la terra corrompia els seus camins. Déu va dir a Noè: “Destruiré tant els homes com la terra. Fes un gran vaixell a la muntanya!"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69" y="-1"/>
            <a:ext cx="7982461" cy="5229201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Noè va començar a fer un vaixell a la muntanya tal com Déu li havia manat. La gent pensava que estava boig.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Noè va permetre que tota mena de criatures entrés a la nau amb els vuit membres de la família de Noè, tal com Déu li va ordenar.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92" y="-11699"/>
            <a:ext cx="83350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La pluja va continuar caient a la terra durant 40 dies com Déu va dir.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3" y="-28712"/>
            <a:ext cx="7641114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229200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Al final, la terra es va cobrir d'aigua. Tots els éssers vius que es mouen per la terra van morir. Només quedava Noè i els que amb ell a l'arca.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30" y="0"/>
            <a:ext cx="8444340" cy="5277356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a" altLang="ko-KR" sz="3200">
                <a:solidFill>
                  <a:srgbClr val="FF0000"/>
                </a:solidFill>
              </a:rPr>
              <a:t>Lliçó d'avui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La gent no va escoltar a Noè que els va donar l'oportunitat de ser salvats d'una gran riuada.</a:t>
            </a:r>
          </a:p>
          <a:p>
            <a:pPr xmlns:a="http://schemas.openxmlformats.org/drawingml/2006/main" algn="ctr"/>
            <a:r xmlns:a="http://schemas.openxmlformats.org/drawingml/2006/main">
              <a:rPr lang="c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Només van dir que Noah estava boig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c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Quan entreu l'evangeli als amics, és possible que no us escoltin bé.</a:t>
            </a:r>
          </a:p>
          <a:p>
            <a:pPr xmlns:a="http://schemas.openxmlformats.org/drawingml/2006/main" algn="ctr"/>
            <a:r xmlns:a="http://schemas.openxmlformats.org/drawingml/2006/main">
              <a:rPr lang="c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Però, al final, sabran que la paraula de Déu és certa.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Al principi, la foscor era a la superfície.</a:t>
            </a:r>
          </a:p>
          <a:p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 hi havia home, ni llum. No hi havia res.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84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a" altLang="ko-KR" sz="3200"/>
              <a:t>Déu ?</a:t>
            </a:r>
            <a:r xmlns:a="http://schemas.openxmlformats.org/drawingml/2006/main">
              <a:rPr lang="c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a" altLang="ko-KR" sz="3600">
                <a:solidFill>
                  <a:srgbClr val="C00000"/>
                </a:solidFill>
              </a:rPr>
              <a:t>Déu..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Déu odia el pecat i jutja el pecat.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ca" altLang="ko-KR" sz="4000"/>
              <a:t>Quiz d'avui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718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Què li va dir Déu a Noè que fes?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a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ca" altLang="ko-KR" sz="2800">
                <a:solidFill>
                  <a:schemeClr val="dk1"/>
                </a:solidFill>
              </a:rPr>
              <a:t>Un vaixell (una arca)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Un cotxe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1032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Una casa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Una bicicleta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a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ca" altLang="ko-KR" sz="2800">
                <a:solidFill>
                  <a:srgbClr val="FF0000"/>
                </a:solidFill>
              </a:rPr>
              <a:t>Un vaixell (una arca)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a" altLang="ko-KR" sz="4000"/>
              <a:t>Paraula d'avui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Llavors el Senyor va dir a Noè: "Entra a l'arca tu i tota la teva família, perquè t'he trobat just en aquesta generació.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Gènesi 7:1</a:t>
            </a:r>
          </a:p>
        </p:txBody>
      </p:sp>
    </p:spTree>
    <p:extLst>
      <p:ext uri="{BB962C8B-B14F-4D97-AF65-F5344CB8AC3E}">
        <p14:creationId xmlns:p14="http://schemas.microsoft.com/office/powerpoint/2010/main" val="1237184341"/>
      </p:ext>
    </p:extLst>
  </p:cSld>
  <p:clrMapOvr>
    <a:masterClrMapping/>
  </p:clrMapOvr>
  <p:transition/>
  <p:timing/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213918" y="1480138"/>
            <a:ext cx="309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No.4 La Paraula de Déu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a" altLang="ko-KR" sz="4000"/>
              <a:t>L'arc de Sant Martí era l'aliança de Déu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656"/>
            <a:ext cx="5090405" cy="381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a" altLang="ko-KR" sz="3600">
                <a:solidFill>
                  <a:srgbClr val="FF0000"/>
                </a:solidFill>
              </a:rPr>
              <a:t>El d'avui</a:t>
            </a:r>
            <a:r xmlns:a="http://schemas.openxmlformats.org/drawingml/2006/main">
              <a:rPr lang="ca" altLang="ko-KR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ca" altLang="ko-KR" sz="3600">
                <a:solidFill>
                  <a:srgbClr val="FF0000"/>
                </a:solidFill>
              </a:rPr>
              <a:t>Paraula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Sempre que aparegui l'arc de Sant Martí als núvols, el veuré i recordaré l'aliança eterna entre Déu i tots els éssers vius de tota mena de la terra".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Gènesi</a:t>
            </a:r>
            <a:r xmlns:a="http://schemas.openxmlformats.org/drawingml/2006/main">
              <a:rPr lang="c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Tots els éssers vius van ser exterminats, només van quedar Noè i els que el tenia a l'arca.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" y="0"/>
            <a:ext cx="913517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La pluja va continuar caient a la terra durant 40 dies.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85184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Quan va parar la pluja, Noè va enviar un colom.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 colom va tornar a ell amb una fulla d'olivera fresca al bec. Noè sabia: "L'aigua es va retirar de la terra!"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92" y="-11699"/>
            <a:ext cx="6931360" cy="4900163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Noè va sortir amb la seva família i va adorar Déu. "Gràcies Déu per donar-nos un món nou".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712"/>
            <a:ext cx="9144000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445224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Déu li va mostrar un arc de Sant Martí com a signe de l'aliança i benedicció. "Viu feliç al nou món!"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99" y="0"/>
            <a:ext cx="8758163" cy="5615959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Déu va dir: "Que hi hagi llum".</a:t>
            </a:r>
          </a:p>
          <a:p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 hi havia llum.</a:t>
            </a:r>
          </a:p>
          <a:p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a" altLang="ko-KR" sz="3200">
                <a:solidFill>
                  <a:srgbClr val="FF0000"/>
                </a:solidFill>
              </a:rPr>
              <a:t>Lliçó d'avui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Déu ha salvat Noè i la seva família.</a:t>
            </a:r>
          </a:p>
          <a:p>
            <a:pPr xmlns:a="http://schemas.openxmlformats.org/drawingml/2006/main" algn="ctr"/>
            <a:r xmlns:a="http://schemas.openxmlformats.org/drawingml/2006/main">
              <a:rPr lang="c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Déu va prometre que els beneiria i crearà un món nou a través d'ells.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c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Déu també ens ha salvat a través de Jesús.</a:t>
            </a:r>
          </a:p>
          <a:p>
            <a:pPr xmlns:a="http://schemas.openxmlformats.org/drawingml/2006/main" algn="ctr"/>
            <a:r xmlns:a="http://schemas.openxmlformats.org/drawingml/2006/main">
              <a:rPr lang="c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Hem de creure que Déu farà el seu nou món a través de nosaltres.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4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a" altLang="ko-KR" sz="3200"/>
              <a:t>Jahvè Déu?</a:t>
            </a:r>
            <a:r xmlns:a="http://schemas.openxmlformats.org/drawingml/2006/main">
              <a:rPr lang="c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a" altLang="ko-KR" sz="3600">
                <a:solidFill>
                  <a:srgbClr val="C00000"/>
                </a:solidFill>
              </a:rPr>
              <a:t>Déu Déu..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Jahvè Déu és el nostre Pare que salva i beneeix abundantment els seus estimats fills quan creiem en Ell.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4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ca" altLang="ko-KR" sz="4000"/>
              <a:t>Quiz d'avui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Què va enviar Noè per veure que la terra s'havia assecat?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Àguila</a:t>
            </a:r>
            <a:r xmlns:a="http://schemas.openxmlformats.org/drawingml/2006/main">
              <a:rPr lang="c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Pardal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a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ca" altLang="ko-KR" sz="2800">
                <a:solidFill>
                  <a:schemeClr val="dk1"/>
                </a:solidFill>
              </a:rPr>
              <a:t>Coloma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Ànec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a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ca" altLang="ko-KR" sz="2800">
                <a:solidFill>
                  <a:srgbClr val="FF0000"/>
                </a:solidFill>
              </a:rPr>
              <a:t>Coloma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a" altLang="ko-KR" sz="3600"/>
              <a:t>Paraula d'avui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Sempre que aparegui l'arc de Sant Martí als núvols, el veuré i recordaré l'aliança eterna entre Déu i tots els éssers vius de tota mena de la terra".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Gènesi</a:t>
            </a:r>
            <a:r xmlns:a="http://schemas.openxmlformats.org/drawingml/2006/main">
              <a:rPr lang="c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359053"/>
      </p:ext>
    </p:extLst>
  </p:cSld>
  <p:clrMapOvr>
    <a:masterClrMapping/>
  </p:clrMapOvr>
  <p:transition/>
  <p:timing/>
</p:sld>
</file>

<file path=ppt/slides/slide4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90182" y="1400842"/>
            <a:ext cx="286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No.5</a:t>
            </a:r>
            <a:r xmlns:a="http://schemas.openxmlformats.org/drawingml/2006/main">
              <a:rPr lang="c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c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El</a:t>
            </a:r>
            <a:r xmlns:a="http://schemas.openxmlformats.org/drawingml/2006/main">
              <a:rPr lang="c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c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Paraula</a:t>
            </a:r>
            <a:r xmlns:a="http://schemas.openxmlformats.org/drawingml/2006/main">
              <a:rPr lang="c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c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de</a:t>
            </a:r>
            <a:r xmlns:a="http://schemas.openxmlformats.org/drawingml/2006/main">
              <a:rPr lang="c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c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Déu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a" altLang="ko-KR" sz="3600"/>
              <a:t>Gent que va construir</a:t>
            </a:r>
          </a:p>
          <a:p>
            <a:pPr xmlns:a="http://schemas.openxmlformats.org/drawingml/2006/main" algn="ctr"/>
            <a:r xmlns:a="http://schemas.openxmlformats.org/drawingml/2006/main">
              <a:rPr lang="ca" altLang="ko-KR" sz="3600"/>
              <a:t>La Torre de Babel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9252" y="1412776"/>
            <a:ext cx="5023466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a" altLang="ko-KR" sz="4000">
                <a:solidFill>
                  <a:srgbClr val="FF0000"/>
                </a:solidFill>
              </a:rPr>
              <a:t>Paraula d'avui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Per això es deia Babel, perquè allí el Senyor va confondre</a:t>
            </a:r>
          </a:p>
          <a:p>
            <a:r xmlns:a="http://schemas.openxmlformats.org/drawingml/2006/main">
              <a:rPr lang="c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la llengua de tot el món. D'allà el Senyor els va dispersar</a:t>
            </a:r>
          </a:p>
          <a:p>
            <a:r xmlns:a="http://schemas.openxmlformats.org/drawingml/2006/main">
              <a:rPr lang="c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sobre la faç de tota la terra.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Gènesi</a:t>
            </a:r>
            <a:r xmlns:a="http://schemas.openxmlformats.org/drawingml/2006/main">
              <a:rPr lang="c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4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La gent volia ser més gran i més famosa que Déu. Així, van començar a construir una torre alta.</a:t>
            </a:r>
          </a:p>
        </p:txBody>
      </p:sp>
      <p:pic>
        <p:nvPicPr>
          <p:cNvPr id="1026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4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Així, estaven construint la torre del tot.</a:t>
            </a:r>
          </a:p>
          <a:p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“Anem a mostrar-nos al món. Som molt grans!”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 descr="http://www.freebibleimages.org/storydata/illustrations/FB_Tower_Babel/overview_images/002-tower-babel.jpg?13389865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Tanmateix, quan Déu va veure la seva arrogància, va confondre el seu llenguatge perquè no s'entenguin.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79" t="28896" r="-1793" b="1484"/>
          <a:stretch>
            <a:fillRect/>
          </a:stretch>
        </p:blipFill>
        <p:spPr bwMode="auto">
          <a:xfrm>
            <a:off x="179512" y="476672"/>
            <a:ext cx="5688632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5" r="51670" b="14080"/>
          <a:stretch>
            <a:fillRect/>
          </a:stretch>
        </p:blipFill>
        <p:spPr bwMode="auto">
          <a:xfrm>
            <a:off x="6012160" y="404664"/>
            <a:ext cx="2661415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 rot="771631">
            <a:off x="4710636" y="2167154"/>
            <a:ext cx="557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a" altLang="ko-KR" sz="54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sz="2800" b="1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988010">
            <a:off x="4934229" y="2489605"/>
            <a:ext cx="55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a" altLang="ko-KR" sz="40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b="1">
              <a:solidFill>
                <a:srgbClr val="C00000"/>
              </a:solidFill>
            </a:endParaRPr>
          </a:p>
        </p:txBody>
      </p:sp>
      <p:pic>
        <p:nvPicPr>
          <p:cNvPr id="3078" name="Picture 6" descr="http://www.timelinecoverbanner.com/cliparts/wp-content/digital-scrapbooking/angry-emot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4219" y="2515471"/>
            <a:ext cx="422974" cy="35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4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13176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Com que no es podien entendre, no podien treballar junts. Finalment, es van escampar per la faç de la terra. Fins ara les llengües del món són diferents entre elles.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098" name="Picture 2" descr="http://www.lausti.com/articles/internet/languages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0"/>
            <a:ext cx="8136904" cy="5086432"/>
          </a:xfrm>
          <a:prstGeom prst="rect">
            <a:avLst/>
          </a:prstGeom>
          <a:noFill/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 primer dia, Déu va separar la llum de la foscor. Va fer el món sencer durant sis dies.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115616" y="3645024"/>
            <a:ext cx="1584176" cy="103423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95536" y="836712"/>
            <a:ext cx="1008112" cy="10081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827584" y="1124744"/>
            <a:ext cx="1008112" cy="100811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중 물결 7"/>
          <p:cNvSpPr/>
          <p:nvPr/>
        </p:nvSpPr>
        <p:spPr>
          <a:xfrm>
            <a:off x="1115616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중 물결 8"/>
          <p:cNvSpPr/>
          <p:nvPr/>
        </p:nvSpPr>
        <p:spPr>
          <a:xfrm>
            <a:off x="1907704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/>
          <p:cNvSpPr/>
          <p:nvPr/>
        </p:nvSpPr>
        <p:spPr>
          <a:xfrm rot="16200000">
            <a:off x="3131840" y="908721"/>
            <a:ext cx="648072" cy="1224136"/>
          </a:xfrm>
          <a:prstGeom prst="flowChartDelay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중 물결 10"/>
          <p:cNvSpPr/>
          <p:nvPr/>
        </p:nvSpPr>
        <p:spPr>
          <a:xfrm>
            <a:off x="2843808" y="1628801"/>
            <a:ext cx="1224136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15816" y="437808"/>
            <a:ext cx="594492" cy="974968"/>
          </a:xfrm>
          <a:prstGeom prst="rect">
            <a:avLst/>
          </a:prstGeom>
          <a:noFill/>
        </p:spPr>
      </p:pic>
      <p:pic>
        <p:nvPicPr>
          <p:cNvPr id="13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419872" y="836712"/>
            <a:ext cx="370084" cy="606938"/>
          </a:xfrm>
          <a:prstGeom prst="rect">
            <a:avLst/>
          </a:prstGeom>
          <a:noFill/>
        </p:spPr>
      </p:pic>
      <p:pic>
        <p:nvPicPr>
          <p:cNvPr id="14" name="Picture 4" descr="http://us.cdn1.123rf.com/168nwm/yayayoy/yayayoy1009/yayayoy100900042/7821303-sun-moon-star-and-cloud-set.jp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750804" y="3212976"/>
            <a:ext cx="1973324" cy="1800200"/>
          </a:xfrm>
          <a:prstGeom prst="rect">
            <a:avLst/>
          </a:prstGeom>
          <a:noFill/>
        </p:spPr>
      </p:pic>
      <p:pic>
        <p:nvPicPr>
          <p:cNvPr id="15" name="Picture 6" descr="http://www.tuohoo.com/photo/Cartoon-Icon/twitter-bird-4_%5bfreeiconsweb.net%5d_23853.png"/>
          <p:cNvPicPr>
            <a:picLocks noChangeAspect="1" noChangeArrowheads="1"/>
          </p:cNvPicPr>
          <p:nvPr/>
        </p:nvPicPr>
        <p:blipFill>
          <a:blip r:embed="rId5"/>
          <a:srcRect t="23256" b="23256"/>
          <a:stretch>
            <a:fillRect/>
          </a:stretch>
        </p:blipFill>
        <p:spPr bwMode="auto">
          <a:xfrm>
            <a:off x="5004048" y="764704"/>
            <a:ext cx="1296144" cy="693286"/>
          </a:xfrm>
          <a:prstGeom prst="rect">
            <a:avLst/>
          </a:prstGeom>
          <a:noFill/>
        </p:spPr>
      </p:pic>
      <p:pic>
        <p:nvPicPr>
          <p:cNvPr id="16" name="Picture 8" descr="http://fc01.deviantart.net/fs71/f/2011/298/6/5/pez___fish_png_by_ivettecaro-d4dxuvf.png"/>
          <p:cNvPicPr>
            <a:picLocks noChangeAspect="1" noChangeArrowheads="1"/>
          </p:cNvPicPr>
          <p:nvPr/>
        </p:nvPicPr>
        <p:blipFill>
          <a:blip r:embed="rId6"/>
          <a:srcRect t="10080" b="11801"/>
          <a:stretch>
            <a:fillRect/>
          </a:stretch>
        </p:blipFill>
        <p:spPr bwMode="auto">
          <a:xfrm flipH="1">
            <a:off x="5652120" y="1340768"/>
            <a:ext cx="1152128" cy="1012534"/>
          </a:xfrm>
          <a:prstGeom prst="rect">
            <a:avLst/>
          </a:prstGeom>
          <a:noFill/>
        </p:spPr>
      </p:pic>
      <p:pic>
        <p:nvPicPr>
          <p:cNvPr id="17" name="Picture 10" descr="http://www.fordesigner.com/imguploads/Image/cjbc/zcool/png20080526/1211812556.png"/>
          <p:cNvPicPr>
            <a:picLocks noChangeAspect="1" noChangeArrowheads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6516216" y="3717032"/>
            <a:ext cx="1348408" cy="1348408"/>
          </a:xfrm>
          <a:prstGeom prst="rect">
            <a:avLst/>
          </a:prstGeom>
          <a:noFill/>
        </p:spPr>
      </p:pic>
      <p:pic>
        <p:nvPicPr>
          <p:cNvPr id="18" name="Picture 12" descr="http://sc.admin5.com/uploads/allimg/100203/100ZT348-0.png"/>
          <p:cNvPicPr>
            <a:picLocks noChangeAspect="1" noChangeArrowheads="1"/>
          </p:cNvPicPr>
          <p:nvPr/>
        </p:nvPicPr>
        <p:blipFill>
          <a:blip r:embed="rId8"/>
          <a:stretch>
            <a:fillRect/>
          </a:stretch>
        </p:blipFill>
        <p:spPr bwMode="auto">
          <a:xfrm flipH="1">
            <a:off x="7596336" y="3573016"/>
            <a:ext cx="1231337" cy="1296144"/>
          </a:xfrm>
          <a:prstGeom prst="rect">
            <a:avLst/>
          </a:prstGeom>
          <a:noFill/>
        </p:spPr>
      </p:pic>
      <p:sp>
        <p:nvSpPr>
          <p:cNvPr id="19" name="타원 18"/>
          <p:cNvSpPr/>
          <p:nvPr/>
        </p:nvSpPr>
        <p:spPr>
          <a:xfrm>
            <a:off x="7308304" y="3356992"/>
            <a:ext cx="495347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막힌 원호 19"/>
          <p:cNvSpPr/>
          <p:nvPr/>
        </p:nvSpPr>
        <p:spPr>
          <a:xfrm>
            <a:off x="7380312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>
            <a:off x="7596336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7570209" y="3869757"/>
            <a:ext cx="0" cy="50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380312" y="3861048"/>
            <a:ext cx="198281" cy="233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막힌 원호 23"/>
          <p:cNvSpPr/>
          <p:nvPr/>
        </p:nvSpPr>
        <p:spPr>
          <a:xfrm flipV="1">
            <a:off x="7504574" y="3645024"/>
            <a:ext cx="135632" cy="153375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475656" y="2348880"/>
            <a:ext cx="360040" cy="11521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2267744" y="2348880"/>
            <a:ext cx="864096" cy="11605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563888" y="2276872"/>
            <a:ext cx="720080" cy="10081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4932040" y="2132856"/>
            <a:ext cx="720080" cy="13045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588224" y="2420888"/>
            <a:ext cx="576064" cy="108012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5963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ca" altLang="ko-KR" sz="4000" b="1">
                <a:solidFill>
                  <a:srgbClr val="FF0000"/>
                </a:solidFill>
              </a:rPr>
              <a:t>1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3728" y="4653136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ca" altLang="ko-KR" sz="4000" b="1">
                <a:solidFill>
                  <a:srgbClr val="FF0000"/>
                </a:solidFill>
              </a:rPr>
              <a:t>2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07904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ca" altLang="ko-KR" sz="4000" b="1">
                <a:solidFill>
                  <a:srgbClr val="FF0000"/>
                </a:solidFill>
              </a:rPr>
              <a:t>3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48064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ca" altLang="ko-KR" sz="4000" b="1">
                <a:solidFill>
                  <a:srgbClr val="FF0000"/>
                </a:solidFill>
              </a:rPr>
              <a:t>4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0019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ca" altLang="ko-KR" sz="4000" b="1">
                <a:solidFill>
                  <a:srgbClr val="FF0000"/>
                </a:solidFill>
              </a:rPr>
              <a:t>5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44408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ca" altLang="ko-KR" sz="4000" b="1">
                <a:solidFill>
                  <a:srgbClr val="FF0000"/>
                </a:solidFill>
              </a:rPr>
              <a:t>6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ca" altLang="ko-KR" sz="4000"/>
              <a:t>Lliçó d'avui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12160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48146" y="92439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96751"/>
            <a:ext cx="8208912" cy="39395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c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La gent vol ser més gran i més alt que Déu.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c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Aquesta ment s'anomena "arrogància".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c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Déu odia l'"arrogància".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c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El contrari de l'arrogància és la "humilitat".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c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Hem de ser "humils" davant Déu per agradar-li.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ca" altLang="ko-KR" sz="3200"/>
              <a:t>Jahvè Déu?</a:t>
            </a:r>
            <a:r xmlns:a="http://schemas.openxmlformats.org/drawingml/2006/main">
              <a:rPr lang="c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a" altLang="ko-KR" sz="3600">
                <a:solidFill>
                  <a:srgbClr val="C00000"/>
                </a:solidFill>
              </a:rPr>
              <a:t>Déu Déu..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c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Jahvè Déu és més gran i més savi que nosaltres.</a:t>
            </a:r>
            <a:endParaRPr xmlns:a="http://schemas.openxmlformats.org/drawingml/2006/main"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c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No podem ser més savis que Déu encara que combinem tota la nostra saviesa.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5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ca" altLang="ko-KR" sz="4000">
                <a:solidFill>
                  <a:srgbClr val="FF0000"/>
                </a:solidFill>
              </a:rPr>
              <a:t>Quiz d'avui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Per què no van poder acabar la torre?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Déu va causar el diluvi quan el van fer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Déu va fer esclatar un foc quan el van fer.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Déu va fer un terratrèmol quan el van fer.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465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a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ca" altLang="ko-KR" sz="2800">
                <a:solidFill>
                  <a:schemeClr val="dk1"/>
                </a:solidFill>
              </a:rPr>
              <a:t>Déu els va fer no s'entenguessin quan ho van fer.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9464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a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ca" altLang="ko-KR" sz="2800">
                <a:solidFill>
                  <a:srgbClr val="FF0000"/>
                </a:solidFill>
              </a:rPr>
              <a:t>Déu els va fer no s'entenguessin quan ho van fer.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ca" altLang="ko-KR" sz="4000">
                <a:solidFill>
                  <a:srgbClr val="FF0000"/>
                </a:solidFill>
              </a:rPr>
              <a:t>El d'avui</a:t>
            </a:r>
            <a:r xmlns:a="http://schemas.openxmlformats.org/drawingml/2006/main">
              <a:rPr lang="ca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ca" altLang="ko-KR" sz="4000">
                <a:solidFill>
                  <a:srgbClr val="FF0000"/>
                </a:solidFill>
              </a:rPr>
              <a:t>Paraula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Per això es deia Babel, perquè allí el Senyor va confondre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la llengua de tot el món. D'allà el Senyor els va dispersar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sobre la faç de tota la terra.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>
              <a:defRPr/>
            </a:pP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Gènesi</a:t>
            </a:r>
            <a:r xmlns:a="http://schemas.openxmlformats.org/drawingml/2006/main">
              <a:rPr lang="c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84784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No.6 La Paraula de Déu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a" altLang="ko-KR" sz="4400"/>
              <a:t>Déu va cridar Abraham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150555"/>
            <a:ext cx="5023466" cy="334897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a" altLang="ko-KR" sz="4000">
                <a:solidFill>
                  <a:srgbClr val="ff0000"/>
                </a:solidFill>
              </a:rPr>
              <a:t>Paraula d'avui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El Senyor havia dit a Abram: «Deixa el teu país, el teu poble i el teu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la casa del pare i vés a la terra que et mostraré.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Gènesi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Ur dels caldeus era la ciutat que adorava els ídols.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Abraham va néixer i hi va viure.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051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Un dia, el Senyor Déu li havia dit: «Deixa el teu país, i et beneiré».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Encara que Abraham no sabia on anar, va obeir la paraula de Déu i va marxar tal com el Senyor li havia dit.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Va patir molts afers difícils mentre viatjava, però Déu el va protegir amb seguretat.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495428" cy="29969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6250"/>
          <a:stretch>
            <a:fillRect/>
          </a:stretch>
        </p:blipFill>
        <p:spPr>
          <a:xfrm>
            <a:off x="4495428" y="0"/>
            <a:ext cx="4648572" cy="29969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t="6250"/>
          <a:stretch>
            <a:fillRect/>
          </a:stretch>
        </p:blipFill>
        <p:spPr>
          <a:xfrm>
            <a:off x="-7272" y="2994465"/>
            <a:ext cx="4509972" cy="288529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02700" y="2994465"/>
            <a:ext cx="4641300" cy="28828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a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Tot tipus d'animals i plantes, ocells i peixos estan plens a la terra, al mar i al cel. Déu va mirar tot el que havia fet i va dir: "Molt bé!".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05264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Finalment, Abraham va arribar a la terra de Canaan. Hi vivia. "Gràcies, Déu."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33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a" altLang="ko-KR" sz="4000">
                <a:solidFill>
                  <a:srgbClr val="ff0000"/>
                </a:solidFill>
              </a:rPr>
              <a:t>El d'avui</a:t>
            </a:r>
            <a:r xmlns:a="http://schemas.openxmlformats.org/drawingml/2006/main">
              <a:rPr lang="ca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ca" altLang="ko-KR" sz="4000">
                <a:solidFill>
                  <a:srgbClr val="ff0000"/>
                </a:solidFill>
              </a:rPr>
              <a:t>Lliçó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Abraham va abandonar la seva ciutat natal obeint la paraula de Déu.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c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Així, nosaltres</a:t>
            </a:r>
            <a:r xmlns:a="http://schemas.openxmlformats.org/drawingml/2006/main">
              <a:rPr lang="ca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hauria de creure en Déu i obeir la seva paraula.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c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Hem de tenir el desig d'obeir la paraula de Déu en qualsevol moment.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a" altLang="ko-KR" sz="3200"/>
              <a:t>Jahvè és Déu?</a:t>
            </a:r>
            <a:r xmlns:a="http://schemas.openxmlformats.org/drawingml/2006/main">
              <a:rPr lang="c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3600">
                <a:solidFill>
                  <a:srgbClr val="c00000"/>
                </a:solidFill>
              </a:rPr>
              <a:t>Jahvé</a:t>
            </a:r>
            <a:r xmlns:a="http://schemas.openxmlformats.org/drawingml/2006/main">
              <a:rPr lang="ca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ca" altLang="ko-KR" sz="3600">
                <a:solidFill>
                  <a:srgbClr val="c00000"/>
                </a:solidFill>
              </a:rPr>
              <a:t>Déu….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Ell és el nostre Pare que compleix la seva promesa a qualsevol preu.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a" altLang="ko-KR" sz="4000">
                <a:solidFill>
                  <a:srgbClr val="ff0000"/>
                </a:solidFill>
              </a:rPr>
              <a:t>Quiz d'avui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On va néixer Abraham?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Canaan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Haran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Israel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ca" altLang="ko-KR" sz="2800">
                <a:solidFill>
                  <a:schemeClr val="dk1"/>
                </a:solidFill>
              </a:rPr>
              <a:t>Ur dels caldeus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ca" altLang="ko-KR" sz="2800">
                <a:solidFill>
                  <a:srgbClr val="ff0000"/>
                </a:solidFill>
              </a:rPr>
              <a:t>Ur dels caldeus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a" altLang="ko-KR" sz="4000">
                <a:solidFill>
                  <a:srgbClr val="ff0000"/>
                </a:solidFill>
              </a:rPr>
              <a:t>El d'avui</a:t>
            </a:r>
            <a:r xmlns:a="http://schemas.openxmlformats.org/drawingml/2006/main">
              <a:rPr lang="ca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ca" altLang="ko-KR" sz="4000">
                <a:solidFill>
                  <a:srgbClr val="ff0000"/>
                </a:solidFill>
              </a:rPr>
              <a:t>Paraula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El Senyor Déu havia dit a Abram: «Deixa el teu país, el teu poble i la casa del teu pare i vés al país que et mostraré».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Gènesi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93358"/>
            <a:ext cx="3672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Núm. 7 La Paraula de Déu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4400"/>
              <a:t>Isaac, el Fill Promès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852936"/>
            <a:ext cx="5023466" cy="302433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a" altLang="ko-KR" sz="4000">
                <a:solidFill>
                  <a:srgbClr val="ff0000"/>
                </a:solidFill>
              </a:rPr>
              <a:t>El d'avui</a:t>
            </a:r>
            <a:r xmlns:a="http://schemas.openxmlformats.org/drawingml/2006/main">
              <a:rPr lang="ca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ca" altLang="ko-KR" sz="4000">
                <a:solidFill>
                  <a:srgbClr val="ff0000"/>
                </a:solidFill>
              </a:rPr>
              <a:t>Paraula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Abraham tenia cent anys quan li va néixer el seu fill Isaac.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Gènesi</a:t>
            </a:r>
            <a:r xmlns:a="http://schemas.openxmlformats.org/drawingml/2006/main">
              <a:rPr lang="c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21:5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373216"/>
            <a:ext cx="8963222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Déu va prometre a Abraham que Déu li donarà fills tants com estrelles al cel nocturn.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Però no va tenir fills fins als 100 anys.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9796" y="0"/>
            <a:ext cx="8244408" cy="529906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Un dia, Déu va treure Abraham fora de nit.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"Mira al cel. Pots comptar les estrelles?"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7" y="0"/>
            <a:ext cx="9144000" cy="581739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12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Déu li va prometre donar també la bella terra.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5204" y="1237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ca" altLang="ko-KR" sz="4000"/>
              <a:t>Lliçó </a:t>
            </a:r>
            <a:endParaRPr xmlns:a="http://schemas.openxmlformats.org/drawingml/2006/main" lang="ko-KR" altLang="en-US" sz="4000"/>
            <a:r xmlns:a="http://schemas.openxmlformats.org/drawingml/2006/main">
              <a:rPr lang="ca" altLang="ko-KR" sz="3600"/>
              <a:t>d'avui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47704" y="168559"/>
            <a:ext cx="787388" cy="53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278296" y="168558"/>
            <a:ext cx="885238" cy="58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Qui va fer el món?</a:t>
            </a:r>
          </a:p>
          <a:p>
            <a:pPr xmlns:a="http://schemas.openxmlformats.org/drawingml/2006/main" algn="ctr"/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Déu va fer el món.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Qui manté el món en ordre?</a:t>
            </a:r>
          </a:p>
          <a:p>
            <a:pPr xmlns:a="http://schemas.openxmlformats.org/drawingml/2006/main" algn="ctr"/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Déu manté el món en ordre.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 món no es va fer per si mateix.</a:t>
            </a:r>
          </a:p>
          <a:p>
            <a:pPr xmlns:a="http://schemas.openxmlformats.org/drawingml/2006/main" algn="ctr"/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 món no es pot moure per si mateix.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Hem de recordar que Déu va fer el món sencer i encara controla tots ells.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7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1369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"Els vostres fills seran tant com les estrelles del cel i la sorra a la vora del mar." Abraham va creure en la promesa del Senyor.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873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Déu va complir la seva promesa. Sara va tenir un fill a Abraham. Abraham va donar el nom </a:t>
            </a:r>
            <a:r xmlns:a="http://schemas.openxmlformats.org/drawingml/2006/main">
              <a:rPr lang="ca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d'Isaac </a:t>
            </a:r>
            <a:r xmlns:a="http://schemas.openxmlformats.org/drawingml/2006/main">
              <a:rPr lang="ca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que significa </a:t>
            </a:r>
            <a:r xmlns:a="http://schemas.openxmlformats.org/drawingml/2006/main">
              <a:rPr lang="ca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alegria </a:t>
            </a:r>
            <a:r xmlns:a="http://schemas.openxmlformats.org/drawingml/2006/main">
              <a:rPr lang="ca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90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a" altLang="ko-KR" sz="4000">
                <a:solidFill>
                  <a:srgbClr val="ff0000"/>
                </a:solidFill>
              </a:rPr>
              <a:t>El d'avui</a:t>
            </a:r>
            <a:r xmlns:a="http://schemas.openxmlformats.org/drawingml/2006/main">
              <a:rPr lang="ca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ca" altLang="ko-KR" sz="4000">
                <a:solidFill>
                  <a:srgbClr val="ff0000"/>
                </a:solidFill>
              </a:rPr>
              <a:t>Lliçó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5028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Abraham creia realment en la promesa de Déu tot i que li semblava impossible.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c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Déu va ser molt feliç quan va veure la creença d'Abraham. Déu li va donar Isaac, el fill promès.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c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Sens dubte, Déu compleix la seva promesa, tot i que ens semblava impossible.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a" altLang="ko-KR" sz="3200"/>
              <a:t>Déu és…</a:t>
            </a:r>
            <a:r xmlns:a="http://schemas.openxmlformats.org/drawingml/2006/main">
              <a:rPr lang="c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3600">
                <a:solidFill>
                  <a:srgbClr val="c00000"/>
                </a:solidFill>
              </a:rPr>
              <a:t>Déu és...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Totpoderós (capaç de fer-ho tot)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a" altLang="ko-KR" sz="4000">
                <a:solidFill>
                  <a:srgbClr val="ff0000"/>
                </a:solidFill>
              </a:rPr>
              <a:t>Quiz d'avui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Quants anys tenia Abraham quan va tenir Isaac?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70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ca" altLang="ko-KR" sz="2800">
                <a:solidFill>
                  <a:srgbClr val="ff0000"/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a" altLang="ko-KR" sz="4000">
                <a:solidFill>
                  <a:srgbClr val="ff0000"/>
                </a:solidFill>
              </a:rPr>
              <a:t>Paraula d'avui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Abraham tenia cent anys quan li va néixer el seu fill Isaac.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(Gènesi 21:5)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Núm. 8 La Paraula de Déu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4104456" cy="1281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3900"/>
              <a:t>Abraham va oferir Isaac a Déu</a:t>
            </a:r>
            <a:endParaRPr xmlns:a="http://schemas.openxmlformats.org/drawingml/2006/main" lang="ko-KR" altLang="en-US" sz="39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53595" y="2029986"/>
            <a:ext cx="5090405" cy="35986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a" altLang="ko-KR" sz="4000">
                <a:solidFill>
                  <a:srgbClr val="ff0000"/>
                </a:solidFill>
              </a:rPr>
              <a:t>Paraula d'avui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Llavors Déu va dir: «Preneu el vostre fill, el vostre fill únic, Isaac, a qui estimeu,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 anar a la regió de Moriah. Sacrifiqueu-lo allà com a holocausto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en una de les muntanyes que us explicaré”.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Gènesi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Un dia, Déu va dir a Abraham: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"Ofereix-me el teu fill únic com a holocausto".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" y="-1"/>
            <a:ext cx="9144001" cy="5643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6995"/>
            <a:ext cx="9144000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Abraham va estimar Isaac tant que es va sentir dur quan va saber de Déu. Però va decidir obeir a Déu.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ca" altLang="ko-KR" sz="3200"/>
              <a:t>Qui és Déu?</a:t>
            </a:r>
            <a:r xmlns:a="http://schemas.openxmlformats.org/drawingml/2006/main">
              <a:rPr lang="c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a" altLang="ko-KR" sz="3600">
                <a:solidFill>
                  <a:srgbClr val="C00000"/>
                </a:solidFill>
              </a:rPr>
              <a:t>Ell és...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c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el creador que va fer el món sencer inclòs jo.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8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Abraham va lligar Isaac i el va posar sobre l'altar, i va intentar matar-lo. En aquell mateix moment,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15208"/>
            <a:ext cx="9127908" cy="5892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“Abraham, Abraham, no el mateu. No li facis res. Ara, sé que temeu i estimeu Déu”. Aquesta va ser la prova que Déu va fer a Abraham.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8712"/>
            <a:ext cx="9144000" cy="54019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661248"/>
            <a:ext cx="9054634" cy="880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"Gràcies, Déu!" Déu va acceptar la fe d'Abraham amb molt de gust. Déu el va fer un avantpassat de tots els creients.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600" y="116631"/>
            <a:ext cx="9099308" cy="5604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a" altLang="ko-KR" sz="4000"/>
              <a:t>Lliçó d'avui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996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Abraham estimava molt Isaac, però era més important per a ell obeir la Paraula de Déu.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c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Hauria d'estimar Déu més que qualsevol altra cosa, i més que qualsevol altra persona al món.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a" altLang="ko-KR" sz="3200"/>
              <a:t>Déu és?</a:t>
            </a:r>
            <a:r xmlns:a="http://schemas.openxmlformats.org/drawingml/2006/main">
              <a:rPr lang="c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3600">
                <a:solidFill>
                  <a:srgbClr val="c00000"/>
                </a:solidFill>
              </a:rPr>
              <a:t>Déu és..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El nostre pare que enforteix la nostra fe mitjançant la prova.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a" altLang="ko-KR" sz="4000"/>
              <a:t>El d'avui</a:t>
            </a:r>
            <a:r xmlns:a="http://schemas.openxmlformats.org/drawingml/2006/main">
              <a:rPr lang="ca" altLang="en-US" sz="4000"/>
              <a:t> </a:t>
            </a:r>
            <a:r xmlns:a="http://schemas.openxmlformats.org/drawingml/2006/main">
              <a:rPr lang="ca" altLang="ko-KR" sz="4000"/>
              <a:t>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Què va dir Déu a Abraham per oferir com a holocausto?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ca" altLang="ko-KR" sz="2800">
                <a:solidFill>
                  <a:schemeClr val="dk1"/>
                </a:solidFill>
              </a:rPr>
              <a:t>Fill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Dona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Gos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Ovelles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ca" altLang="ko-KR" sz="2800">
                <a:solidFill>
                  <a:srgbClr val="ff0000"/>
                </a:solidFill>
              </a:rPr>
              <a:t>Fill</a:t>
            </a:r>
            <a:r xmlns:a="http://schemas.openxmlformats.org/drawingml/2006/main">
              <a:rPr lang="ca" altLang="en-US" sz="2800">
                <a:solidFill>
                  <a:srgbClr val="ff0000"/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a" altLang="ko-KR" sz="4000">
                <a:solidFill>
                  <a:srgbClr val="ff0000"/>
                </a:solidFill>
              </a:rPr>
              <a:t>Paraula d'avui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Llavors Déu va dir: «Preneu el vostre fill, el vostre fill únic, Isaac, a qui estimeu,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 anar a la regió de Moriah. Sacrifiqueu-lo allà com a holocausto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en una de les muntanyes que us explicaré”.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Gènesi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353036"/>
            <a:ext cx="2880320" cy="359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No.9</a:t>
            </a:r>
            <a:r xmlns:a="http://schemas.openxmlformats.org/drawingml/2006/main">
              <a:rPr lang="c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c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El</a:t>
            </a:r>
            <a:r xmlns:a="http://schemas.openxmlformats.org/drawingml/2006/main">
              <a:rPr lang="c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c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Paraula</a:t>
            </a:r>
            <a:r xmlns:a="http://schemas.openxmlformats.org/drawingml/2006/main">
              <a:rPr lang="c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c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de</a:t>
            </a:r>
            <a:r xmlns:a="http://schemas.openxmlformats.org/drawingml/2006/main">
              <a:rPr lang="c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c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Déu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859262"/>
            <a:ext cx="3931114" cy="1424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a" altLang="ko-KR" sz="4400"/>
              <a:t>Isaac no es va barallar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648141" y="1964962"/>
            <a:ext cx="4495859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a" altLang="ko-KR" sz="4000">
                <a:solidFill>
                  <a:srgbClr val="ff0000"/>
                </a:solidFill>
              </a:rPr>
              <a:t>Paraula d'avui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3600">
                <a:solidFill>
                  <a:schemeClr val="bg1">
                    <a:lumMod val="50000"/>
                  </a:schemeClr>
                </a:solidFill>
              </a:rPr>
              <a:t>Va marxar d'allà i va cavar un altre pou, i ningú es va barallar per això.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3600">
                <a:solidFill>
                  <a:schemeClr val="bg1">
                    <a:lumMod val="50000"/>
                  </a:schemeClr>
                </a:solidFill>
              </a:rPr>
              <a:t>Li va anomenar Rehobot, dient: Ara el Senyor ens ha donat lloc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3600">
                <a:solidFill>
                  <a:schemeClr val="bg1">
                    <a:lumMod val="50000"/>
                  </a:schemeClr>
                </a:solidFill>
              </a:rPr>
              <a:t>i florirem a la terra".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Gènesi</a:t>
            </a:r>
            <a:r xmlns:a="http://schemas.openxmlformats.org/drawingml/2006/main">
              <a:rPr lang="c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c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</a:t>
            </a:r>
            <a:r xmlns:a="http://schemas.openxmlformats.org/drawingml/2006/main">
              <a:rPr lang="c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pous</a:t>
            </a:r>
            <a:r xmlns:a="http://schemas.openxmlformats.org/drawingml/2006/main">
              <a:rPr lang="c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eren</a:t>
            </a:r>
            <a:r xmlns:a="http://schemas.openxmlformats.org/drawingml/2006/main">
              <a:rPr lang="c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tan</a:t>
            </a:r>
            <a:r xmlns:a="http://schemas.openxmlformats.org/drawingml/2006/main">
              <a:rPr lang="c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important,</a:t>
            </a:r>
            <a:r xmlns:a="http://schemas.openxmlformats.org/drawingml/2006/main">
              <a:rPr lang="c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perquè</a:t>
            </a:r>
            <a:r xmlns:a="http://schemas.openxmlformats.org/drawingml/2006/main">
              <a:rPr lang="c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ells</a:t>
            </a:r>
            <a:r xmlns:a="http://schemas.openxmlformats.org/drawingml/2006/main">
              <a:rPr lang="c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podria</a:t>
            </a:r>
            <a:r xmlns:a="http://schemas.openxmlformats.org/drawingml/2006/main">
              <a:rPr lang="c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aconseguir</a:t>
            </a:r>
            <a:r xmlns:a="http://schemas.openxmlformats.org/drawingml/2006/main">
              <a:rPr lang="c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fresc</a:t>
            </a:r>
            <a:r xmlns:a="http://schemas.openxmlformats.org/drawingml/2006/main">
              <a:rPr lang="c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aigua</a:t>
            </a:r>
            <a:r xmlns:a="http://schemas.openxmlformats.org/drawingml/2006/main">
              <a:rPr lang="c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al desert. Isaac tenia els pous heretats pel seu pare.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31640" y="12576"/>
            <a:ext cx="6696744" cy="52166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a" altLang="ko-KR" sz="4000">
                <a:solidFill>
                  <a:srgbClr val="FF0000"/>
                </a:solidFill>
              </a:rPr>
              <a:t>Quiz d'avui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Amb què va fer Déu el món?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pedra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92180"/>
            <a:ext cx="8424936" cy="511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aigua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pols</a:t>
            </a:r>
            <a:r xmlns:a="http://schemas.openxmlformats.org/drawingml/2006/main">
              <a:rPr lang="c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paraula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7637"/>
            <a:ext cx="8712968" cy="517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ca" altLang="ko-KR" sz="2800">
                <a:solidFill>
                  <a:srgbClr val="FF0000"/>
                </a:solidFill>
              </a:rPr>
              <a:t>paraula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Tanmateix, els filisteus el tenien enveja. Així doncs, van omplir els pous de terra.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23874" y="-27383"/>
            <a:ext cx="609625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Però, Isaac no es va barallar amb ells. Es va allunyar i va cavar el pou. Va descobrir un pou d'aigua dolça.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66614" y="0"/>
            <a:ext cx="6084046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En aquest moment, els altres van prendre el pou d'Isaac. Però, tampoc no es va barallar amb ells.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 l="1640" t="1350" r="1350" b="1350"/>
          <a:stretch>
            <a:fillRect/>
          </a:stretch>
        </p:blipFill>
        <p:spPr>
          <a:xfrm>
            <a:off x="1422537" y="0"/>
            <a:ext cx="6264696" cy="579969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13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Déu va beneir Isaac. Va tornar a cavar un altre pou. Déu li va donar aigua fresca d'allà. Isaac va construir un altar i va fer una ofrena d'agraïment.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1640" y="1"/>
            <a:ext cx="6370284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123728" y="82696"/>
            <a:ext cx="445976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a" altLang="ko-KR" sz="4000">
                <a:solidFill>
                  <a:srgbClr val="ff0000"/>
                </a:solidFill>
              </a:rPr>
              <a:t>Lliçó d'avui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71606" y="11277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631880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Isaac no es va barallar amb els que li van endur els pous.</a:t>
            </a:r>
            <a:r xmlns:a="http://schemas.openxmlformats.org/drawingml/2006/main">
              <a:rPr lang="ca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c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Déu va beneir Isaac.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c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Tampoc hem de barallar-nos amb els altres.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c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Hem d'estimar i perdonar els altres.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a" altLang="ko-KR" sz="3200"/>
              <a:t>Déu és??</a:t>
            </a:r>
            <a:r xmlns:a="http://schemas.openxmlformats.org/drawingml/2006/main">
              <a:rPr lang="c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3600">
                <a:solidFill>
                  <a:srgbClr val="c00000"/>
                </a:solidFill>
              </a:rPr>
              <a:t>Déu 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33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Odia els que es barallen amb els altres.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Ell estima els qui s'estimen.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a" altLang="ko-KR" sz="4000">
                <a:solidFill>
                  <a:srgbClr val="ff0000"/>
                </a:solidFill>
              </a:rPr>
              <a:t>El qüestionari d'avui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Per què va patir Isaac un moment difícil?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casa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xai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ca" altLang="ko-KR" sz="2800">
                <a:solidFill>
                  <a:schemeClr val="dk1"/>
                </a:solidFill>
              </a:rPr>
              <a:t>bé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família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ca" altLang="ko-KR" sz="2800">
                <a:solidFill>
                  <a:srgbClr val="ff0000"/>
                </a:solidFill>
              </a:rPr>
              <a:t>bé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a" altLang="ko-KR" sz="4000">
                <a:solidFill>
                  <a:srgbClr val="ff0000"/>
                </a:solidFill>
              </a:rPr>
              <a:t>La paraula d'avui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3600">
                <a:solidFill>
                  <a:schemeClr val="bg1">
                    <a:lumMod val="50000"/>
                  </a:schemeClr>
                </a:solidFill>
              </a:rPr>
              <a:t>Va marxar d'allà i va cavar un altre pou, i ningú es va barallar per això.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3600">
                <a:solidFill>
                  <a:schemeClr val="bg1">
                    <a:lumMod val="50000"/>
                  </a:schemeClr>
                </a:solidFill>
              </a:rPr>
              <a:t>Li va anomenar Rehobot, dient: Ara el Senyor ens ha donat lloc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3600">
                <a:solidFill>
                  <a:schemeClr val="bg1">
                    <a:lumMod val="50000"/>
                  </a:schemeClr>
                </a:solidFill>
              </a:rPr>
              <a:t>i florirem a la terra".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Gènesi</a:t>
            </a:r>
            <a:r xmlns:a="http://schemas.openxmlformats.org/drawingml/2006/main">
              <a:rPr lang="c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c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c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7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No.10</a:t>
            </a:r>
            <a:r xmlns:a="http://schemas.openxmlformats.org/drawingml/2006/main">
              <a:rPr lang="c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c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El</a:t>
            </a:r>
            <a:r xmlns:a="http://schemas.openxmlformats.org/drawingml/2006/main">
              <a:rPr lang="c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c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Paraula</a:t>
            </a:r>
            <a:r xmlns:a="http://schemas.openxmlformats.org/drawingml/2006/main">
              <a:rPr lang="c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c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de</a:t>
            </a:r>
            <a:r xmlns:a="http://schemas.openxmlformats.org/drawingml/2006/main">
              <a:rPr lang="c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c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Déu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2291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a" altLang="ko-KR" sz="3600"/>
              <a:t>Esaú va vendre el dret de primogenitura</a:t>
            </a:r>
            <a:endParaRPr xmlns:a="http://schemas.openxmlformats.org/drawingml/2006/main" lang="en-US" altLang="ko-KR" sz="3600"/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ca" altLang="ko-KR" sz="3600"/>
              <a:t>per a un bol de guisat vermell</a:t>
            </a:r>
            <a:endParaRPr xmlns:a="http://schemas.openxmlformats.org/drawingml/2006/main" lang="en-US" altLang="ko-KR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847288"/>
            <a:ext cx="5364088" cy="40230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ca" altLang="ko-KR" sz="4000">
                <a:solidFill>
                  <a:srgbClr val="ff0000"/>
                </a:solidFill>
              </a:rPr>
              <a:t>Paraula d'avui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4314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3600">
                <a:solidFill>
                  <a:schemeClr val="bg1">
                    <a:lumMod val="50000"/>
                  </a:schemeClr>
                </a:solidFill>
              </a:rPr>
              <a:t>Llavors Jacob va donar a Esaú una mica de pa i un guisat de llenties.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3600">
                <a:solidFill>
                  <a:schemeClr val="bg1">
                    <a:lumMod val="50000"/>
                  </a:schemeClr>
                </a:solidFill>
              </a:rPr>
              <a:t>Va menjar i va beure, i després es va aixecar i va marxar.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3600">
                <a:solidFill>
                  <a:schemeClr val="bg1">
                    <a:lumMod val="50000"/>
                  </a:schemeClr>
                </a:solidFill>
              </a:rPr>
              <a:t>Així doncs, Esaú va menysprear el seu dret de primogenitura.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ca" altLang="ko-KR" sz="3600">
                <a:solidFill>
                  <a:schemeClr val="bg1">
                    <a:lumMod val="50000"/>
                  </a:schemeClr>
                </a:solidFill>
              </a:rPr>
              <a:t>                                                                 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0037" y="5513116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ca" altLang="ko-KR" sz="2800">
                <a:solidFill>
                  <a:schemeClr val="bg1">
                    <a:lumMod val="50000"/>
                  </a:schemeClr>
                </a:solidFill>
              </a:rPr>
              <a:t>Gènesi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4947</ep:Words>
  <ep:PresentationFormat>On-screen Show (4:3)</ep:PresentationFormat>
  <ep:Paragraphs>781</ep:Paragraphs>
  <ep:Slides>163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163</vt:i4>
      </vt:variant>
    </vt:vector>
  </ep:HeadingPairs>
  <ep:TitlesOfParts>
    <vt:vector size="168" baseType="lpstr">
      <vt:lpstr>Office 테마</vt:lpstr>
      <vt:lpstr>Office 테마</vt:lpstr>
      <vt:lpstr>Office 테마</vt:lpstr>
      <vt:lpstr>Office 테마</vt:lpstr>
      <vt:lpstr>Office 테마</vt:lpstr>
      <vt:lpstr>PowerPoint Presentation</vt:lpstr>
      <vt:lpstr>PowerPoint Presentation</vt:lpstr>
      <vt:lpstr>PowerPoint Presentation</vt:lpstr>
      <vt:lpstr>PowerPoint Presentation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슬라이드 68</vt:lpstr>
      <vt:lpstr>슬라이드 69</vt:lpstr>
      <vt:lpstr>슬라이드 70</vt:lpstr>
      <vt:lpstr>슬라이드 71</vt:lpstr>
      <vt:lpstr>슬라이드 72</vt:lpstr>
      <vt:lpstr>슬라이드 73</vt:lpstr>
      <vt:lpstr>슬라이드 74</vt:lpstr>
      <vt:lpstr>슬라이드 75</vt:lpstr>
      <vt:lpstr>슬라이드 76</vt:lpstr>
      <vt:lpstr>슬라이드 77</vt:lpstr>
      <vt:lpstr>슬라이드 78</vt:lpstr>
      <vt:lpstr>슬라이드 79</vt:lpstr>
      <vt:lpstr>슬라이드 80</vt:lpstr>
      <vt:lpstr>슬라이드 81</vt:lpstr>
      <vt:lpstr>슬라이드 82</vt:lpstr>
      <vt:lpstr>슬라이드 83</vt:lpstr>
      <vt:lpstr>슬라이드 84</vt:lpstr>
      <vt:lpstr>슬라이드 85</vt:lpstr>
      <vt:lpstr>슬라이드 86</vt:lpstr>
      <vt:lpstr>슬라이드 87</vt:lpstr>
      <vt:lpstr>슬라이드 88</vt:lpstr>
      <vt:lpstr>슬라이드 89</vt:lpstr>
      <vt:lpstr>슬라이드 90</vt:lpstr>
      <vt:lpstr>슬라이드 91</vt:lpstr>
      <vt:lpstr>슬라이드 92</vt:lpstr>
      <vt:lpstr>슬라이드 93</vt:lpstr>
      <vt:lpstr>슬라이드 94</vt:lpstr>
      <vt:lpstr>슬라이드 95</vt:lpstr>
      <vt:lpstr>슬라이드 96</vt:lpstr>
      <vt:lpstr>슬라이드 97</vt:lpstr>
      <vt:lpstr>슬라이드 98</vt:lpstr>
      <vt:lpstr>슬라이드 99</vt:lpstr>
      <vt:lpstr>슬라이드 100</vt:lpstr>
      <vt:lpstr>슬라이드 101</vt:lpstr>
      <vt:lpstr>슬라이드 102</vt:lpstr>
      <vt:lpstr>슬라이드 103</vt:lpstr>
      <vt:lpstr>슬라이드 104</vt:lpstr>
      <vt:lpstr>슬라이드 105</vt:lpstr>
      <vt:lpstr>슬라이드 106</vt:lpstr>
      <vt:lpstr>슬라이드 107</vt:lpstr>
      <vt:lpstr>슬라이드 108</vt:lpstr>
      <vt:lpstr>슬라이드 109</vt:lpstr>
      <vt:lpstr>슬라이드 110</vt:lpstr>
      <vt:lpstr>슬라이드 111</vt:lpstr>
      <vt:lpstr>슬라이드 112</vt:lpstr>
      <vt:lpstr>슬라이드 113</vt:lpstr>
      <vt:lpstr>슬라이드 114</vt:lpstr>
      <vt:lpstr>슬라이드 115</vt:lpstr>
      <vt:lpstr>슬라이드 116</vt:lpstr>
      <vt:lpstr>슬라이드 117</vt:lpstr>
      <vt:lpstr>슬라이드 118</vt:lpstr>
      <vt:lpstr>슬라이드 119</vt:lpstr>
      <vt:lpstr>슬라이드 120</vt:lpstr>
      <vt:lpstr>슬라이드 121</vt:lpstr>
      <vt:lpstr>슬라이드 122</vt:lpstr>
      <vt:lpstr>슬라이드 123</vt:lpstr>
      <vt:lpstr>슬라이드 124</vt:lpstr>
      <vt:lpstr>슬라이드 125</vt:lpstr>
      <vt:lpstr>슬라이드 126</vt:lpstr>
      <vt:lpstr>슬라이드 127</vt:lpstr>
      <vt:lpstr>슬라이드 128</vt:lpstr>
      <vt:lpstr>슬라이드 129</vt:lpstr>
      <vt:lpstr>슬라이드 130</vt:lpstr>
      <vt:lpstr>슬라이드 131</vt:lpstr>
      <vt:lpstr>슬라이드 132</vt:lpstr>
      <vt:lpstr>슬라이드 133</vt:lpstr>
      <vt:lpstr>슬라이드 134</vt:lpstr>
      <vt:lpstr>슬라이드 135</vt:lpstr>
      <vt:lpstr>슬라이드 136</vt:lpstr>
      <vt:lpstr>슬라이드 137</vt:lpstr>
      <vt:lpstr>슬라이드 138</vt:lpstr>
      <vt:lpstr>슬라이드 139</vt:lpstr>
      <vt:lpstr>슬라이드 140</vt:lpstr>
      <vt:lpstr>슬라이드 141</vt:lpstr>
      <vt:lpstr>슬라이드 142</vt:lpstr>
      <vt:lpstr>슬라이드 143</vt:lpstr>
      <vt:lpstr>슬라이드 144</vt:lpstr>
      <vt:lpstr>슬라이드 145</vt:lpstr>
      <vt:lpstr>슬라이드 146</vt:lpstr>
      <vt:lpstr>슬라이드 147</vt:lpstr>
      <vt:lpstr>슬라이드 148</vt:lpstr>
      <vt:lpstr>슬라이드 149</vt:lpstr>
      <vt:lpstr>슬라이드 150</vt:lpstr>
      <vt:lpstr>슬라이드 151</vt:lpstr>
      <vt:lpstr>슬라이드 152</vt:lpstr>
      <vt:lpstr>슬라이드 153</vt:lpstr>
      <vt:lpstr>슬라이드 154</vt:lpstr>
      <vt:lpstr>슬라이드 155</vt:lpstr>
      <vt:lpstr>슬라이드 156</vt:lpstr>
      <vt:lpstr>슬라이드 157</vt:lpstr>
      <vt:lpstr>슬라이드 158</vt:lpstr>
      <vt:lpstr>슬라이드 159</vt:lpstr>
      <vt:lpstr>슬라이드 160</vt:lpstr>
      <vt:lpstr>슬라이드 161</vt:lpstr>
      <vt:lpstr>슬라이드 162</vt:lpstr>
      <vt:lpstr>슬라이드 163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2014-11-24T05:13:47.000</dcterms:created>
  <dc:creator>leo</dc:creator>
  <cp:lastModifiedBy>user</cp:lastModifiedBy>
  <dcterms:modified xsi:type="dcterms:W3CDTF">2023-09-25T04:45:14.315</dcterms:modified>
  <cp:revision>55</cp:revision>
  <dc:title>PowerPoint 프레젠테이션</dc:title>
  <cp:version>1000.0000.01</cp:version>
</cp:coreProperties>
</file>