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ceb"/>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ceb"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ceb"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ceb"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ceb"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ceb" altLang="ko-KR" b="1">
                <a:solidFill>
                  <a:schemeClr val="tx1">
                    <a:lumMod val="50000"/>
                    <a:lumOff val="50000"/>
                  </a:schemeClr>
                </a:solidFill>
              </a:rPr>
              <a:t>No.1</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Ang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Pulong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sa</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ceb" altLang="ko-KR" sz="4400"/>
              <a:t>Dios</a:t>
            </a:r>
          </a:p>
          <a:p>
            <a:pPr xmlns:a="http://schemas.openxmlformats.org/drawingml/2006/main" algn="ctr"/>
            <a:r xmlns:a="http://schemas.openxmlformats.org/drawingml/2006/main">
              <a:rPr lang="ceb" altLang="ko-KR" sz="4400"/>
              <a:t>Gihimo</a:t>
            </a:r>
          </a:p>
          <a:p>
            <a:pPr xmlns:a="http://schemas.openxmlformats.org/drawingml/2006/main" algn="ctr"/>
            <a:r xmlns:a="http://schemas.openxmlformats.org/drawingml/2006/main">
              <a:rPr lang="ceb" altLang="ko-KR" sz="4400"/>
              <a:t>Ang kalibutan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Pulong</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Sa sinugdan gibuhat sa Dios</a:t>
            </a:r>
          </a:p>
          <a:p>
            <a:r xmlns:a="http://schemas.openxmlformats.org/drawingml/2006/main">
              <a:rPr lang="ceb" altLang="ko-KR" sz="3600">
                <a:solidFill>
                  <a:schemeClr val="tx1">
                    <a:lumMod val="65000"/>
                    <a:lumOff val="35000"/>
                  </a:schemeClr>
                </a:solidFill>
              </a:rPr>
              <a:t>ang langit ug ang yuta.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ceb" altLang="ko-KR" sz="2800">
                <a:solidFill>
                  <a:schemeClr val="tx1">
                    <a:lumMod val="65000"/>
                    <a:lumOff val="35000"/>
                  </a:schemeClr>
                </a:solidFill>
              </a:rPr>
              <a:t>Genesis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 asawa ni Isaac nga si Rebeca nanganak ug kaluha. Ang ngalan sa unang anak mao si Esau ug ang ikaduha mao si Jacob.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Si Esau ganahang mangayam. Busa, ganahan siya sa mga kalihokan sa gawas. Apan, si Jacob usa ka hilumon nga tawo, nga nagpuyo sa balay.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Usa ka adlaw niana, samtang nagluto si Jacob ug linat-an, mipauli si Esau nga gigutom human mangayam.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ceb" altLang="ko-KR" sz="2400">
                <a:solidFill>
                  <a:schemeClr val="tx1">
                    <a:lumMod val="65000"/>
                    <a:lumOff val="35000"/>
                  </a:schemeClr>
                </a:solidFill>
              </a:rPr>
              <a:t>“Hatagi kog linat-an!”, “Ibaligya una kanako ang imong katungod sa pagkapanganay. Unya hatagan ko ikaw.” Gigutom pag-ayo si Esau nga iyang gibaligya ang iyang katungod sa pagkapanganay sa usa ka panaksan nga pula nga linat-an.</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Sa ngadtongadto, gilimbongan ni Jacob ang iyang amahan aron makuha ang panalangin. Sa kataposan, nakuha niya ang panalangin. Kining tanang mga butanga nahitabo pinaagi sa pag-atiman sa Dios.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rgbClr val="ff0000"/>
                </a:solidFill>
              </a:rPr>
              <a:t>Karon nga Leksyon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Naghunahuna si Esau nga mas importante ang pagsulbad sa problema sa kagutom kay sa pagbaton sa espirituwal nga panalangin.</a:t>
            </a:r>
            <a:r xmlns:a="http://schemas.openxmlformats.org/drawingml/2006/main">
              <a:rPr lang="ceb"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Sa katapusan,</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Jacob</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nahimong</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ang</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katigulangan sa mga Israelita.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Unsa sa imong hunahuna ang mas importante?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Ang panalangin nga mahimong mga anak sa Dios dili ikapuli sa bisan unsa.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Dios</a:t>
            </a:r>
            <a:r xmlns:a="http://schemas.openxmlformats.org/drawingml/2006/main">
              <a:rPr lang="ceb" altLang="en-US" sz="3600">
                <a:solidFill>
                  <a:srgbClr val="c00000"/>
                </a:solidFill>
              </a:rPr>
              <a:t> </a:t>
            </a:r>
            <a:r xmlns:a="http://schemas.openxmlformats.org/drawingml/2006/main">
              <a:rPr lang="ceb" altLang="ko-KR" sz="3600">
                <a:solidFill>
                  <a:srgbClr val="c00000"/>
                </a:solidFill>
              </a:rPr>
              <a:t>mao ang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Dios nagatuman sa Iyang kaugalingong kabubut-on bisan pa sa kasaypanan ug kasaypanan sa mga tawo.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Pasulit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Alang sa unsa gibaligya ni Esau ang iyang katungod sa pagkapanganay?</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pansit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pan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karne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dk1"/>
                </a:solidFill>
              </a:rPr>
              <a:t>④ </a:t>
            </a:r>
            <a:r xmlns:a="http://schemas.openxmlformats.org/drawingml/2006/main">
              <a:rPr lang="ceb" altLang="ko-KR" sz="2800">
                <a:solidFill>
                  <a:schemeClr val="dk1"/>
                </a:solidFill>
              </a:rPr>
              <a:t>pula nga linuto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pula nga linuto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Pulong</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Unya gihatagan ni Jacob si Esau ug pan ug linat-an nga lentehas.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Siya mikaon ug miinom, ug unya mibangon ug milakaw.</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Busa, gitamay ni Esau ang iyang katungod sa pagkapanganay.</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Num. 11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Damgo ni Jacob</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Bible Kids No.2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t>Mikaon sila sa gidili nga prutas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t>Nagdamgo siya diin nakita niya ang usa ka hagdanan nga nagtungtong sa yuta, nga ang tumoy niini hangtod sa langit, ug ang mga anghel sa Diyos nagsaka-kanaog niini.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28:</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Gilimbongan ni Jacob ang iyang igsoon pinaagi sa bakak. Nahadlok siya nga patyon. Busa, mikalagiw siya gikan sa balay ngadto sa iyang uyoan sa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Pagkagabii, nagkuha siyag bato didto, natulog siya nga gibutang kini ilalom sa iyang ulo isip unlan. Nag-inusara siya didto nga walay pamilya. Busa nahadlok siya ug mibatig kamingaw.</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Nakita ni Jacob ang mga anghel sa Dios nga nagsaka-kanaog sa usa ka hagdanan sa yuta ngadto sa langit.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Nadungog niya ang tingog sa Dios, "Ako magauban kanimo ug magabantay kanimo bisan asa ka moadto."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Sa pagmata niya sa buntag, gisimba niya ang Dios nga nagsaad nga siya magauban kaniya, ug iyang gihatag ang himaya sa Dios.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Sama nga ang Dios nag-uban kang Jacob nga nahadlok nga mag-inusara,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Ang atong Amahan nga Diyos nag-atiman usab kanato kon kita mag-inusara.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Sama kang Jacob, angay natong pasidunggan ug dayegon ang Dios nga nag-uban kanato kanunay.</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Dios uban kanato bisan asa ug bisan kanus-a.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Ang Dios nag-atiman kanato kanunay.</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Pasulit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Sa dihang natulog si Jacob, unsay iyang gikuha ingong unlan?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kahoy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dk1"/>
                </a:solidFill>
              </a:rPr>
              <a:t>② </a:t>
            </a:r>
            <a:r xmlns:a="http://schemas.openxmlformats.org/drawingml/2006/main">
              <a:rPr lang="ceb" altLang="ko-KR" sz="2800">
                <a:solidFill>
                  <a:schemeClr val="dk1"/>
                </a:solidFill>
              </a:rPr>
              <a:t>bato</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bag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panit sa mananap</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② </a:t>
            </a:r>
            <a:r xmlns:a="http://schemas.openxmlformats.org/drawingml/2006/main">
              <a:rPr lang="ceb" altLang="ko-KR" sz="2800">
                <a:solidFill>
                  <a:srgbClr val="ff0000"/>
                </a:solidFill>
              </a:rPr>
              <a:t>bato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t>Nagdamgo siya diin nakita niya ang usa ka hagdanan nga nagtungtong sa yuta, nga ang tumoy niini hangtod sa langit, ug ang mga anghel sa Diyos nagsaka-kanaog niini.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28:</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Gibuhat sa Dios ang tawo sa iyang kaugalingong dagway, sa dagway sa Dios gibuhat niya siya;</a:t>
            </a:r>
          </a:p>
          <a:p>
            <a:r xmlns:a="http://schemas.openxmlformats.org/drawingml/2006/main">
              <a:rPr lang="ceb" altLang="ko-KR" sz="3600">
                <a:solidFill>
                  <a:schemeClr val="tx1">
                    <a:lumMod val="65000"/>
                    <a:lumOff val="35000"/>
                  </a:schemeClr>
                </a:solidFill>
              </a:rPr>
              <a:t>lalaki ug babaye iyang gibuhat sila.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No.12</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Ang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Pulong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sa</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Si Joseph Gibaligya sa Iyang mga Igsoong Lalaki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“Dali karon, patyon ta siya ug ihulog nato siya sa usa niining mga atabay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ug moingon nga usa ka mabangis nga mananap milamoy kaniya.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Unya atong tan-awon kon unsay mahitabo sa iyang mga damgo.”</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 Genesis 37:20 )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Si Jacob adunay dose ka anak nga lalaki. Gimahal niya si Jose labaw sa tanan niyang mga anak. Busa, naghimo siyag matahom kaayong panapton alang kang Jose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Gidumtan siya pag-ayo sa iyang mga igsoon tungod kay gihigugma siya sa ilang amahan. “Atong ibaligya si Joseph. Atong isulti sa amahan nga siya namatay.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Ilang gibaligya si Jose ingon nga usa ka ulipon sa mga magpapatigayon nga nangagi.</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ceb" altLang="ko-KR" sz="2800">
                <a:solidFill>
                  <a:schemeClr val="tx1">
                    <a:lumMod val="65000"/>
                    <a:lumOff val="35000"/>
                  </a:schemeClr>
                </a:solidFill>
              </a:rPr>
              <a:t>Sa pagkadungog niini, si Jacob nasubo pag-ayo.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Si Jose nagkinabuhi ug lisod nga kinabuhi ingong usa ka ulipon. Apan, mituo siya ug misalig sa Diyos nga wala makahimog bisan unsang sala.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ceb" altLang="ko-KR" sz="2400">
                <a:solidFill>
                  <a:schemeClr val="tx1">
                    <a:lumMod val="65000"/>
                    <a:lumOff val="35000"/>
                  </a:schemeClr>
                </a:solidFill>
              </a:rPr>
              <a:t>Si Joseph gibalhog sa prisohan tungod sa bakak nga sumbong.</a:t>
            </a:r>
            <a:r xmlns:a="http://schemas.openxmlformats.org/drawingml/2006/main">
              <a:rPr lang="ceb" altLang="en-US" sz="2400">
                <a:solidFill>
                  <a:schemeClr val="tx1">
                    <a:lumMod val="65000"/>
                    <a:lumOff val="35000"/>
                  </a:schemeClr>
                </a:solidFill>
              </a:rPr>
              <a:t> </a:t>
            </a:r>
            <a:r xmlns:a="http://schemas.openxmlformats.org/drawingml/2006/main">
              <a:rPr lang="ceb" altLang="ko-KR" sz="2400">
                <a:solidFill>
                  <a:schemeClr val="tx1">
                    <a:lumMod val="65000"/>
                    <a:lumOff val="35000"/>
                  </a:schemeClr>
                </a:solidFill>
              </a:rPr>
              <a:t>Apan, naningkamot siya nga mahimong matarong atubangan sa Diyos bisan sa bilanggoan. Ang Dios wala makalimot kang Joseph ug ang Dios adunay talagsaon nga mga plano alang kaniya.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solidFill>
                  <a:schemeClr val="tx1">
                    <a:lumMod val="65000"/>
                    <a:lumOff val="35000"/>
                  </a:schemeClr>
                </a:solidFill>
              </a:rPr>
              <a:t>Si Jose gidumtan ug gibaligya ingong ulipon sa iyang kaugalingong mga igsoon. Gipriso usab siya tungod sa bakak nga sumbong.</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ceb" altLang="ko-KR" sz="3200">
                <a:solidFill>
                  <a:schemeClr val="tx1">
                    <a:lumMod val="65000"/>
                    <a:lumOff val="35000"/>
                  </a:schemeClr>
                </a:solidFill>
              </a:rPr>
              <a:t>Apang, nagsalig sia sa Dios kag gintinguhaan nga indi na maghimo sing bisan ano nga sala.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ceb" altLang="ko-KR" sz="3200">
                <a:solidFill>
                  <a:schemeClr val="tx1">
                    <a:lumMod val="65000"/>
                    <a:lumOff val="35000"/>
                  </a:schemeClr>
                </a:solidFill>
              </a:rPr>
              <a:t>Tingali makaatubang kitag pipila ka kalisdanan.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ceb" altLang="ko-KR" sz="3200">
                <a:solidFill>
                  <a:schemeClr val="tx1">
                    <a:lumMod val="65000"/>
                    <a:lumOff val="35000"/>
                  </a:schemeClr>
                </a:solidFill>
              </a:rPr>
              <a:t>Dili kita magbuhat ug bisan unsa nga sala ug mangayo ug tabang sa atong Amahan nga Dios nga andam mamati sa atong pag-ampo.</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Amahan namo nga 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atong Amahang Diyos adunay talagsaong mga plano alang kanato bisan sa lisud nga mga panahon.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Unsa ang gihatag lamang ni Jacob kang Jose taliwala sa iyang napulog duha ka mga anak nga lalaki?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mga dulaan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Bibliya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nindot kaayo nga panapton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kwarta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③ </a:t>
            </a:r>
            <a:r xmlns:a="http://schemas.openxmlformats.org/drawingml/2006/main">
              <a:rPr lang="ceb" altLang="ko-KR" sz="2800">
                <a:solidFill>
                  <a:srgbClr val="ff0000"/>
                </a:solidFill>
              </a:rPr>
              <a:t>nindot kaayo nga panapton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Si Adan ug Eva mao ang labing maayong mga linalang taliwala sa mga linalang sa Diyos.</a:t>
            </a:r>
          </a:p>
          <a:p>
            <a:r xmlns:a="http://schemas.openxmlformats.org/drawingml/2006/main">
              <a:rPr lang="ceb" altLang="ko-KR" sz="2400">
                <a:solidFill>
                  <a:schemeClr val="tx1">
                    <a:lumMod val="65000"/>
                    <a:lumOff val="35000"/>
                  </a:schemeClr>
                </a:solidFill>
              </a:rPr>
              <a:t>Kay sila gibuhat sumala sa dagway sa Dios.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“Dali karon, patyon ta siya ug ihulog nato siya sa usa niining mga atabay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ug moingon nga usa ka mabangis nga mananap milamoy kaniya.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Unya atong tan-awon kon unsay mahitabo sa iyang mga damgo.”</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 Genesis 37:20 )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Num. 13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Si Joseph nahimong Prime Minister sa Ehipto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ceb" altLang="ko-KR" sz="3600"/>
              <a:t>Busa si Paraon miingon kang Jose, "Gibutang ko ikaw nga tagdumala sa tibuok yuta sa Ehipto."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41:</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Si Paraon, ang hari sa Ehipto, nagdamgo. 7 ka tambok nga baka ug pagkahuman nigawas ang 7 ka mangil-ad nga baka. 7 ka mangil-ad nga baka mikaon ug 7 ka tambok nga baka. Talagsaon kaayo kadto nga damgo.</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ceb" altLang="ko-KR" sz="2400">
                <a:solidFill>
                  <a:schemeClr val="tx1">
                    <a:lumMod val="65000"/>
                    <a:lumOff val="35000"/>
                  </a:schemeClr>
                </a:solidFill>
              </a:rPr>
              <a:t>Walay makahubad sa iyang damgo didto sa palasyo. Ang pangulo sa mga magtitiing nga gitabangan ni Jose mipaila kaniya ngadto sa hari.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 Dios mihatag kang Joseph og kaalam. Busa, siya nakahubad sa kahulogan sa damgo ug misulti niini ngadto sa hari.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Natandog pag-ayo si Paraon nga iyang gitudlo si Jose nga usa ka binilanggo sa ikaduhang labing taas nga posisyon sa yuta.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Si Jose nahimong primer ministro sa Ehipto ug maayo ang pagmando sa yuta uban sa kaalam nga gihatag sa Diyos kaniya.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Ang Dios adunay talagsaong mga plano alang kang Joseph.</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Kung mag-atubang kita sa pipila ka mga kalisdanan, dili usab kita mahigawad,</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apan kinahanglan magdahum sa katingalahang mga plano sa Dios alang kanato ug mosalig sa Dios..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Ang Dios nagbuhat sumala sa Iyang kabubut-on.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ubos ipataas ug ang gibayaw ipaubos.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000">
                <a:solidFill>
                  <a:schemeClr val="tx1">
                    <a:lumMod val="65000"/>
                    <a:lumOff val="35000"/>
                  </a:schemeClr>
                </a:solidFill>
              </a:rPr>
              <a:t>Ang Dios miingon sa tawo,</a:t>
            </a:r>
            <a:r xmlns:a="http://schemas.openxmlformats.org/drawingml/2006/main">
              <a:rPr lang="ceb" altLang="en-US" sz="2000">
                <a:solidFill>
                  <a:schemeClr val="tx1">
                    <a:lumMod val="65000"/>
                    <a:lumOff val="35000"/>
                  </a:schemeClr>
                </a:solidFill>
              </a:rPr>
              <a:t> </a:t>
            </a:r>
            <a:r xmlns:a="http://schemas.openxmlformats.org/drawingml/2006/main">
              <a:rPr lang="ceb" altLang="ko-KR" sz="2000">
                <a:solidFill>
                  <a:schemeClr val="tx1">
                    <a:lumMod val="65000"/>
                    <a:lumOff val="35000"/>
                  </a:schemeClr>
                </a:solidFill>
              </a:rPr>
              <a:t>“Kamo may kagawasan sa pagkaon sa bisan unsang kahoy sa tanaman; apan </a:t>
            </a:r>
            <a:r xmlns:a="http://schemas.openxmlformats.org/drawingml/2006/main">
              <a:rPr lang="ceb" altLang="ko-KR" sz="2000" u="sng">
                <a:solidFill>
                  <a:schemeClr val="tx1">
                    <a:lumMod val="65000"/>
                    <a:lumOff val="35000"/>
                  </a:schemeClr>
                </a:solidFill>
              </a:rPr>
              <a:t>ayawg kaon sa bunga sa kahoy sa kahibalo sa maayo ug sa daotan, kay sa dihang mokaon ka niini mamatay ka gayod </a:t>
            </a:r>
            <a:r xmlns:a="http://schemas.openxmlformats.org/drawingml/2006/main">
              <a:rPr lang="ceb"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Unsang mga mananap ang mitungha sa damgo ni Paraon?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langgam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iro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kabayo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baka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baka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t>Busa si Faraon miingon kang Jose,</a:t>
            </a:r>
            <a:endParaRPr xmlns:a="http://schemas.openxmlformats.org/drawingml/2006/main" lang="en-US" altLang="ko-KR" sz="3600"/>
          </a:p>
          <a:p>
            <a:pPr xmlns:a="http://schemas.openxmlformats.org/drawingml/2006/main" lvl="0">
              <a:defRPr/>
            </a:pPr>
            <a:r xmlns:a="http://schemas.openxmlformats.org/drawingml/2006/main">
              <a:rPr lang="ceb" altLang="ko-KR" sz="3600"/>
              <a:t>“Gibutang ko ikaw nga tagdumala sa tibuok yuta sa Ehipto.”</a:t>
            </a:r>
            <a:endParaRPr xmlns:a="http://schemas.openxmlformats.org/drawingml/2006/main" lang="en-US" altLang="ko-KR" sz="3600"/>
          </a:p>
          <a:p>
            <a:pPr xmlns:a="http://schemas.openxmlformats.org/drawingml/2006/main" lvl="0">
              <a:defRPr/>
            </a:pPr>
            <a:r xmlns:a="http://schemas.openxmlformats.org/drawingml/2006/main">
              <a:rPr lang="ceb"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41:</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Dili.</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14</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Nahimamat ni Joseph ang Iyang mga Igsoon Pag-usab</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Bisan tuod si Jose nakaila sa iyang mga igsoon, sila wala makaila kaniya.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42:</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Gitudlo ni Paraon si Jose ingong primer ministro sa Ehipto. Gikontrol ni Joseph ang 7 ka tuig nga grabe nga kagutom sa maalamon nga paagi.</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Apan, walay lugas sa Canaan tungod sa gutom. Kinahanglang molugsong sila sa Ehipto aron sa pagkuhag mga lugas nga ilang kan-on. Ang mga igsoon ni Jose miadto sa Ehipto aron sa pagpalit usab ug pagkaon.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Bisan tuod si Jose nakaila sa iyang mga igsoon, sila wala makaila kaniya.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Gisultihan sila ni Joseph kon kinsa siya. Nakurat sila nga nagtan-aw kaniya ug nahadlok kaniya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Nahibaluan ni Jose kon ngaa ginpadala sia sang Dios sa Egipto. Gipasaylo niya ang iyang mga igsoon ug gidala ang tanan niyang pamilya sa Ehipto ug giatiman sila nga luwas.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Gipasaylo ni Jose ang iyang mga igsoon nga nagtratar kaniya ug gimahal sila sumala sa kabubut-on sa Diyos.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Kinahanglan natong pasayloon ang atong pamilya ug mga higala ug higugmaon sila.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Apan, si Satanas nagpakaaron-ingnong bitin nagtental kang Eva.</a:t>
            </a:r>
          </a:p>
          <a:p>
            <a:r xmlns:a="http://schemas.openxmlformats.org/drawingml/2006/main">
              <a:rPr lang="ceb" altLang="ko-KR" sz="2800">
                <a:solidFill>
                  <a:schemeClr val="tx1">
                    <a:lumMod val="65000"/>
                    <a:lumOff val="35000"/>
                  </a:schemeClr>
                </a:solidFill>
              </a:rPr>
              <a:t>Sa kataposan, si Eva mikaon sa prutas.</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Gipasaylo kami ug gihigugma kami.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Unsang nasod ang nahimong primer ministro ni Joseph?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Ehipto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Persia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Babilonia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① </a:t>
            </a:r>
            <a:r xmlns:a="http://schemas.openxmlformats.org/drawingml/2006/main">
              <a:rPr lang="ceb" altLang="ko-KR" sz="2800">
                <a:solidFill>
                  <a:srgbClr val="ff0000"/>
                </a:solidFill>
              </a:rPr>
              <a:t>Ehipto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Bisan tuod si Jose nakaila sa iyang mga igsoon, sila wala makaila kaniya.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42:</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No.15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Usa ka Bata nga naluwas gikan sa Tubig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Sa dihang midako na ang bata, iyang gidala siya ngadto sa anak nga babaye ni Paraon ug siya nahimong iyang anak. Ug iyang gihinganlan ang bata nga Moises, nga nagaingon: Gikuha ko siya gikan sa tubig.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Exodo</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 hari sa Ehipto, si Paraon, nagsugo nga ilabay ang tanang bag-ong natawo nga mga batang lalaki sa Israel ngadto sa suba sa Nilo ug ipapatay sila.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Si Jokebed, ang inahan ni Moises, walay laing mahimo gawas sa pagtugot sa iyang anak nga madala sa suba sa Nilo.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Niadtong panahona, nakita sa prinsesa sa Ehipto ang bata samtang naligo siya sa suba. Naa sa iyang hunahuna nga patuboon ang bata.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Nakita sa iyang igsoong babaye nga gikuha ni prinsesa ang batang lalaki gikan sa basket. Gipaila niya ang iyang tinuod nga inahan, si Jochebed, sa pagpasuso sa batang lalaki alang kaniya.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Sa dihang midako na ang bata, gidala siya pagbalik sa prinsesa aron mahimong anak niya. Ginganlan niya siya ug Moises, nga nag-ingon, "Gikuha ko siya gikan sa tubig. Si Moises mitubo sa Ehipto</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Palasyo.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Ug si Eva mihatag ug lain kang Adan.</a:t>
            </a:r>
          </a:p>
          <a:p>
            <a:r xmlns:a="http://schemas.openxmlformats.org/drawingml/2006/main">
              <a:rPr lang="ceb" altLang="ko-KR" sz="2800">
                <a:solidFill>
                  <a:schemeClr val="tx1">
                    <a:lumMod val="65000"/>
                    <a:lumOff val="35000"/>
                  </a:schemeClr>
                </a:solidFill>
              </a:rPr>
              <a:t>Si Adan mikaon usab niini.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Giluwas sa Dios si Moises.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Giluwas kita sa Dios sa Iyang katingalahang kaalam ug gahum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Magtuo ta nga ang mga plano sa Dios mas dako ug mas perpekto kaysa sa akoa kanunay.</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Kinsa ang Diyos?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Siya ang labing gamhanang Diyos nga nagtuman sa Iyang kabubut-on bisan pa sa bisan unsang babag.</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Unsa ang nahitabo sa bata nga naanod sa tubig?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Nalumos siya ug gikaon sa isda.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Giluwas sa mga langgam ang bata.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Giluwas sa Dios ang bata gikan sa langit.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Ang Prinsesa sa Ehipto nakakita ug nagluwas kaniya.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Ang Prinsesa sa Ehipto nakakita ug nagluwas kaniya.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Sa dihang midako na ang bata, iyang gidala siya ngadto sa anak nga babaye ni Paraon ug siya nahimong iyang anak. Ug iyang gihinganlan ang bata nga Moises, nga nagaingon: Gikuha ko siya gikan sa tubig.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Exodo</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Gipapahawa sila sa Dios sa Eden tungod kay wala sila mamati sa Dios.</a:t>
            </a:r>
          </a:p>
          <a:p>
            <a:r xmlns:a="http://schemas.openxmlformats.org/drawingml/2006/main">
              <a:rPr lang="ceb" altLang="ko-KR" sz="2400">
                <a:solidFill>
                  <a:schemeClr val="tx1">
                    <a:lumMod val="65000"/>
                    <a:lumOff val="35000"/>
                  </a:schemeClr>
                </a:solidFill>
              </a:rPr>
              <a:t>Sukad niadto, ang sala mianhi sa kalibutan.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t>Karon nga </a:t>
            </a:r>
            <a:r xmlns:a="http://schemas.openxmlformats.org/drawingml/2006/main">
              <a:rPr lang="ceb" altLang="ko-KR" sz="2800" b="1"/>
              <a:t>Leksyon</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Ang sala mianhi sa kalibutan tungod kay si Adan ug Eva wala motuman sa sugo sa Dios.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Gituman ko ba ang pulong sa Diyos?</a:t>
            </a:r>
          </a:p>
          <a:p>
            <a:pPr xmlns:a="http://schemas.openxmlformats.org/drawingml/2006/main" algn="ctr"/>
            <a:r xmlns:a="http://schemas.openxmlformats.org/drawingml/2006/main">
              <a:rPr lang="ceb" altLang="ko-KR" sz="3200">
                <a:solidFill>
                  <a:schemeClr val="tx1">
                    <a:lumMod val="65000"/>
                    <a:lumOff val="35000"/>
                  </a:schemeClr>
                </a:solidFill>
              </a:rPr>
              <a:t>Kon nagatuo ako sa Dios, kinahanglan kong tumanon ang pulong sa Dios.</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Dili ganahan sa pagsuway.</a:t>
            </a:r>
          </a:p>
          <a:p>
            <a:r xmlns:a="http://schemas.openxmlformats.org/drawingml/2006/main">
              <a:rPr lang="ceb" altLang="ko-KR" sz="3600">
                <a:solidFill>
                  <a:schemeClr val="tx1">
                    <a:lumMod val="65000"/>
                    <a:lumOff val="35000"/>
                  </a:schemeClr>
                </a:solidFill>
              </a:rPr>
              <a:t>Panalanginan ang tawo nga nagtuman sa Iyang pulong.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t>Karon</a:t>
            </a:r>
            <a:r xmlns:a="http://schemas.openxmlformats.org/drawingml/2006/main">
              <a:rPr lang="ceb" altLang="en-US" sz="4000"/>
              <a:t> </a:t>
            </a:r>
            <a:r xmlns:a="http://schemas.openxmlformats.org/drawingml/2006/main">
              <a:rPr lang="ceb" altLang="ko-KR" sz="4000"/>
              <a:t>Pulong</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Sa sinugdan gibuhat sa Dios</a:t>
            </a:r>
          </a:p>
          <a:p>
            <a:r xmlns:a="http://schemas.openxmlformats.org/drawingml/2006/main">
              <a:rPr lang="ceb" altLang="ko-KR" sz="3600">
                <a:solidFill>
                  <a:schemeClr val="tx1">
                    <a:lumMod val="65000"/>
                    <a:lumOff val="35000"/>
                  </a:schemeClr>
                </a:solidFill>
              </a:rPr>
              <a:t>ang langit ug ang yuta.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ceb" altLang="ko-KR" sz="2800">
                <a:solidFill>
                  <a:schemeClr val="tx1">
                    <a:lumMod val="65000"/>
                    <a:lumOff val="35000"/>
                  </a:schemeClr>
                </a:solidFill>
              </a:rPr>
              <a:t>Genesis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3200">
                <a:solidFill>
                  <a:schemeClr val="tx1">
                    <a:lumMod val="65000"/>
                    <a:lumOff val="35000"/>
                  </a:schemeClr>
                </a:solidFill>
              </a:rPr>
              <a:t>Unsa ang gisulti sa Dios nga dili kan-on ang mga tawo?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prutas</a:t>
            </a:r>
            <a:r xmlns:a="http://schemas.openxmlformats.org/drawingml/2006/main">
              <a:rPr lang="ceb"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karne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utanon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dk1"/>
                </a:solidFill>
              </a:rPr>
              <a:t>④ </a:t>
            </a:r>
            <a:r xmlns:a="http://schemas.openxmlformats.org/drawingml/2006/main">
              <a:rPr lang="ceb" altLang="ko-KR" sz="2800">
                <a:solidFill>
                  <a:schemeClr val="dk1"/>
                </a:solidFill>
              </a:rPr>
              <a:t>bunga sa kahibalo sa maayo ug daotan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bunga sa kahibalo sa maayo ug daotan</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Gibuhat sa Dios ang tawo sa iyang kaugalingong dagway, sa dagway sa Dios gibuhat niya siya;</a:t>
            </a:r>
          </a:p>
          <a:p>
            <a:r xmlns:a="http://schemas.openxmlformats.org/drawingml/2006/main">
              <a:rPr lang="ceb" altLang="ko-KR" sz="3600">
                <a:solidFill>
                  <a:schemeClr val="tx1">
                    <a:lumMod val="65000"/>
                    <a:lumOff val="35000"/>
                  </a:schemeClr>
                </a:solidFill>
              </a:rPr>
              <a:t>lalaki ug babaye iyang gibuhat sila.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No.3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t>Naghimo si Noe ug Dakong Barko (usa ka Arka) sa Hataas nga Bukid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t>Karon</a:t>
            </a:r>
            <a:r xmlns:a="http://schemas.openxmlformats.org/drawingml/2006/main">
              <a:rPr lang="ceb" altLang="en-US" sz="4000"/>
              <a:t> </a:t>
            </a:r>
            <a:r xmlns:a="http://schemas.openxmlformats.org/drawingml/2006/main">
              <a:rPr lang="ceb" altLang="ko-KR" sz="4000"/>
              <a:t>Pulong</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Unya ang GINOO miingon kang Noe, “Sulod sa arka, ikaw ug ang imong tibuok pamilya, kay nakita ko ikaw nga matarong niining kaliwatana.</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 Genesis 7:1 )</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2800">
                <a:solidFill>
                  <a:schemeClr val="tx1">
                    <a:lumMod val="65000"/>
                    <a:lumOff val="35000"/>
                  </a:schemeClr>
                </a:solidFill>
              </a:rPr>
              <a:t>Nakita sa Diyos nga ang tanang tawo sa yuta nagdaot sa ilang mga dalan. Ang Dios miingon kang Noe, “Laglagon ko ang mga tawo ug ang yuta . Paghimo ug dakong barko sa bukid!”</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Nagsugod si Noe sa paghimog barko sa bukid sumala sa gisugo sa Diyos kaniya. Ang mga tawo naghunahuna nga siya nabuang.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Gipasulod ni Noe ang tanang matang sa linalang sa barko uban sa 8 ka sakop sa pamilya ni Noe sumala sa gisugo sa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Nagpadayon ang ulan sa yuta sulod sa 40 ka adlaw sumala sa giingon sa Dios.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2800">
                <a:solidFill>
                  <a:schemeClr val="tx1">
                    <a:lumMod val="65000"/>
                    <a:lumOff val="35000"/>
                  </a:schemeClr>
                </a:solidFill>
              </a:rPr>
              <a:t>Sa kataposan, ang yuta gitabonan sa tubig. Ang tanang buhing butang nga milihok sa yuta nangamatay. Si Noe lamang ang nabilin, kag ang mga kaupod niya sa arka.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rgbClr val="FF0000"/>
                </a:solidFill>
              </a:rPr>
              <a:t>Karon nga Leksyon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Ang mga tawo wala mamati kang Noe nga naghatag kanila ug kahigayonan nga maluwas gikan sa dakong baha.</a:t>
            </a:r>
          </a:p>
          <a:p>
            <a:pPr xmlns:a="http://schemas.openxmlformats.org/drawingml/2006/main" algn="ctr"/>
            <a:r xmlns:a="http://schemas.openxmlformats.org/drawingml/2006/main">
              <a:rPr lang="ceb" altLang="ko-KR" sz="3200">
                <a:solidFill>
                  <a:schemeClr val="tx1">
                    <a:lumMod val="65000"/>
                    <a:lumOff val="35000"/>
                  </a:schemeClr>
                </a:solidFill>
              </a:rPr>
              <a:t>Giingon lang nila nga nabuang si Noe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Kon imong ihatud ang ebanghelyo ngadto sa mga higala, tingali dili sila maminaw kanimo.</a:t>
            </a:r>
          </a:p>
          <a:p>
            <a:pPr xmlns:a="http://schemas.openxmlformats.org/drawingml/2006/main" algn="ctr"/>
            <a:r xmlns:a="http://schemas.openxmlformats.org/drawingml/2006/main">
              <a:rPr lang="ceb" altLang="ko-KR" sz="3200">
                <a:solidFill>
                  <a:schemeClr val="tx1">
                    <a:lumMod val="65000"/>
                    <a:lumOff val="35000"/>
                  </a:schemeClr>
                </a:solidFill>
              </a:rPr>
              <a:t>Apan, sa kataposan, ilang mahibaloan nga ang pulong sa Diyos tinuod.</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Sa sinugdan, ang kangitngit diha sa ibabaw sa nawong.</a:t>
            </a:r>
          </a:p>
          <a:p>
            <a:r xmlns:a="http://schemas.openxmlformats.org/drawingml/2006/main">
              <a:rPr lang="ceb" altLang="ko-KR" sz="2800">
                <a:solidFill>
                  <a:schemeClr val="tx1">
                    <a:lumMod val="65000"/>
                    <a:lumOff val="35000"/>
                  </a:schemeClr>
                </a:solidFill>
              </a:rPr>
              <a:t>Walay tawo, walay kahayag. Walay bisan unsa.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Dios ?</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Gidumtan sa Dios ang sala ug gihukman ang sala.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3200">
                <a:solidFill>
                  <a:schemeClr val="tx1">
                    <a:lumMod val="65000"/>
                    <a:lumOff val="35000"/>
                  </a:schemeClr>
                </a:solidFill>
              </a:rPr>
              <a:t>Unsa ang gisulti sa Dios kang Noe nga buhaton?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dk1"/>
                </a:solidFill>
              </a:rPr>
              <a:t>① </a:t>
            </a:r>
            <a:r xmlns:a="http://schemas.openxmlformats.org/drawingml/2006/main">
              <a:rPr lang="ceb" altLang="ko-KR" sz="2800">
                <a:solidFill>
                  <a:schemeClr val="dk1"/>
                </a:solidFill>
              </a:rPr>
              <a:t>Usa ka Barko (Usa ka Arka)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Usa ka Kotse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Usa ka Balay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Usa ka Bisikleta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rgbClr val="FF0000"/>
                </a:solidFill>
              </a:rPr>
              <a:t>① </a:t>
            </a:r>
            <a:r xmlns:a="http://schemas.openxmlformats.org/drawingml/2006/main">
              <a:rPr lang="ceb" altLang="ko-KR" sz="2800">
                <a:solidFill>
                  <a:srgbClr val="FF0000"/>
                </a:solidFill>
              </a:rPr>
              <a:t>Usa ka Barko (Usa ka Arka)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Unya ang GINOO miingon kang Noe, “Sulod sa arka, ikaw ug ang imong tibuok pamilya, kay nakita ko ikaw nga matarong niining kaliwatana.</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No.4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t>Ang Balangaw mao ang Pakigsaad sa Dios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solidFill>
                  <a:srgbClr val="FF0000"/>
                </a:solidFill>
              </a:rPr>
              <a:t>Karon</a:t>
            </a:r>
            <a:r xmlns:a="http://schemas.openxmlformats.org/drawingml/2006/main">
              <a:rPr lang="ceb" altLang="ko-KR" sz="4000">
                <a:solidFill>
                  <a:srgbClr val="FF0000"/>
                </a:solidFill>
              </a:rPr>
              <a:t> </a:t>
            </a:r>
            <a:r xmlns:a="http://schemas.openxmlformats.org/drawingml/2006/main">
              <a:rPr lang="ceb" altLang="ko-KR" sz="3600">
                <a:solidFill>
                  <a:srgbClr val="FF0000"/>
                </a:solidFill>
              </a:rPr>
              <a:t>Pulong</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Sa diha nga ang balangaw mopakita diha sa mga panganod, ako makakita niini ug mahinumdom sa walay kataposang kasabotan tali sa Diyos ug sa tanang buhing linalang sa tanang matang sa yuta.”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Gipapas ang tanang buhing butang, si Noe na lang ug ang uban niya sa arka ang nahibilin.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Nagpadayon ang ulan sa yuta sulod sa 40 ka adlaw.</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2800">
                <a:solidFill>
                  <a:schemeClr val="tx1">
                    <a:lumMod val="65000"/>
                    <a:lumOff val="35000"/>
                  </a:schemeClr>
                </a:solidFill>
              </a:rPr>
              <a:t>Human mihunong ang ulan, nagpadala si Noe ug usa ka salampati.</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ceb" altLang="ko-KR" sz="2800">
                <a:solidFill>
                  <a:schemeClr val="tx1">
                    <a:lumMod val="65000"/>
                    <a:lumOff val="35000"/>
                  </a:schemeClr>
                </a:solidFill>
              </a:rPr>
              <a:t>Mibalik kaniya ang salampati nga may lab-as nga dahon sa olibo sa sungo niini. Nasayod si Noe, “Mihubas ang tubig sa yuta!”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Noe migula uban sa iyang pamilya, ug misimba sa Dios. “Salamat sa Dios sa paghatag kanamo ug bag-ong kalibotan.”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2800">
                <a:solidFill>
                  <a:schemeClr val="tx1">
                    <a:lumMod val="65000"/>
                    <a:lumOff val="35000"/>
                  </a:schemeClr>
                </a:solidFill>
              </a:rPr>
              <a:t>Gipakita sa Dios kaniya ang usa ka balangaw ingon nga timaan sa kasabotan ug panalangin. “Pagkinabuhi nga malipayon sa bag-ong kalibotan!”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Ang Dios miingon, “Motungha ang kahayag,”</a:t>
            </a:r>
          </a:p>
          <a:p>
            <a:r xmlns:a="http://schemas.openxmlformats.org/drawingml/2006/main">
              <a:rPr lang="ceb" altLang="ko-KR" sz="2800">
                <a:solidFill>
                  <a:schemeClr val="tx1">
                    <a:lumMod val="65000"/>
                    <a:lumOff val="35000"/>
                  </a:schemeClr>
                </a:solidFill>
              </a:rPr>
              <a:t>ug dihay kahayag.</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rgbClr val="FF0000"/>
                </a:solidFill>
              </a:rPr>
              <a:t>Karon nga Leksyon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Giluwas sa Diyos si Noe ug ang iyang pamilya.</a:t>
            </a:r>
          </a:p>
          <a:p>
            <a:pPr xmlns:a="http://schemas.openxmlformats.org/drawingml/2006/main" algn="ctr"/>
            <a:r xmlns:a="http://schemas.openxmlformats.org/drawingml/2006/main">
              <a:rPr lang="ceb" altLang="ko-KR" sz="3200">
                <a:solidFill>
                  <a:schemeClr val="tx1">
                    <a:lumMod val="65000"/>
                    <a:lumOff val="35000"/>
                  </a:schemeClr>
                </a:solidFill>
              </a:rPr>
              <a:t>Ang Dios misaad nga Iyang panalanginan sila ug maghimo ug bag-ong kalibotan pinaagi kanila.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Giluwas usab kita sa Dios pinaagi kang Jesus.</a:t>
            </a:r>
          </a:p>
          <a:p>
            <a:pPr xmlns:a="http://schemas.openxmlformats.org/drawingml/2006/main" algn="ctr"/>
            <a:r xmlns:a="http://schemas.openxmlformats.org/drawingml/2006/main">
              <a:rPr lang="ceb" altLang="ko-KR" sz="3200">
                <a:solidFill>
                  <a:schemeClr val="tx1">
                    <a:lumMod val="65000"/>
                    <a:lumOff val="35000"/>
                  </a:schemeClr>
                </a:solidFill>
              </a:rPr>
              <a:t>Kinahanglang motuo kita nga ang Diyos maghimo sa Iyang bag-ong kalibotan pinaagi kanato.</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Yahweh nga Diyos?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Yahweh nga 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Si Yahweh nga Diyos mao ang atong Amahan nga nagluwas ug nagpanalangin sa Iyang minahal nga mga anak sa madagayaon nga paagi kon kita mosalig Kaniya.</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3200">
                <a:solidFill>
                  <a:schemeClr val="tx1">
                    <a:lumMod val="65000"/>
                    <a:lumOff val="35000"/>
                  </a:schemeClr>
                </a:solidFill>
              </a:rPr>
              <a:t>Unsa ang gipadala ni Noe aron makita nga nauga ang yuta?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Agila</a:t>
            </a:r>
            <a:r xmlns:a="http://schemas.openxmlformats.org/drawingml/2006/main">
              <a:rPr lang="ceb"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Maya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dk1"/>
                </a:solidFill>
              </a:rPr>
              <a:t>③ </a:t>
            </a:r>
            <a:r xmlns:a="http://schemas.openxmlformats.org/drawingml/2006/main">
              <a:rPr lang="ceb" altLang="ko-KR" sz="2800">
                <a:solidFill>
                  <a:schemeClr val="dk1"/>
                </a:solidFill>
              </a:rPr>
              <a:t>Salampati</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Itik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rgbClr val="FF0000"/>
                </a:solidFill>
              </a:rPr>
              <a:t>③ </a:t>
            </a:r>
            <a:r xmlns:a="http://schemas.openxmlformats.org/drawingml/2006/main">
              <a:rPr lang="ceb" altLang="ko-KR" sz="2800">
                <a:solidFill>
                  <a:srgbClr val="FF0000"/>
                </a:solidFill>
              </a:rPr>
              <a:t>Salampati</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Sa diha nga ang balangaw mopakita diha sa mga panganod, ako makakita niini ug mahinumdom sa walay kataposang kasabotan tali sa Diyos ug sa tanang buhing linalang sa tanang matang sa yuta.”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No.5</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Ang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Pulong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sa</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t>Mga tawo nga nagtukod</a:t>
            </a:r>
          </a:p>
          <a:p>
            <a:pPr xmlns:a="http://schemas.openxmlformats.org/drawingml/2006/main" algn="ctr"/>
            <a:r xmlns:a="http://schemas.openxmlformats.org/drawingml/2006/main">
              <a:rPr lang="ceb" altLang="ko-KR" sz="3600"/>
              <a:t>Ang Tore sa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Mao nga gihinganlan kadto ug Babel, kay didto naglibog ang GINOO</a:t>
            </a:r>
          </a:p>
          <a:p>
            <a:r xmlns:a="http://schemas.openxmlformats.org/drawingml/2006/main">
              <a:rPr lang="ceb" altLang="ko-KR" sz="3600">
                <a:solidFill>
                  <a:schemeClr val="tx1">
                    <a:lumMod val="65000"/>
                    <a:lumOff val="35000"/>
                  </a:schemeClr>
                </a:solidFill>
              </a:rPr>
              <a:t>ang pinulongan sa tibuok kalibutan. Gikan didto gipapatlaag sila ni Yahweh</a:t>
            </a:r>
          </a:p>
          <a:p>
            <a:r xmlns:a="http://schemas.openxmlformats.org/drawingml/2006/main">
              <a:rPr lang="ceb" altLang="ko-KR" sz="3600">
                <a:solidFill>
                  <a:schemeClr val="tx1">
                    <a:lumMod val="65000"/>
                    <a:lumOff val="35000"/>
                  </a:schemeClr>
                </a:solidFill>
              </a:rPr>
              <a:t>ibabaw sa nawong sa tibuok yuta.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Gusto sa mga tawo nga mahimong mas dako ug mas bantogan kay sa Diyos. Busa, Nagsugod sila sa pagtukod ug taas nga tore.</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Busa, bug-os nilang gitukod ang torre.</a:t>
            </a:r>
          </a:p>
          <a:p>
            <a:r xmlns:a="http://schemas.openxmlformats.org/drawingml/2006/main">
              <a:rPr lang="ceb" altLang="ko-KR" sz="2800">
                <a:solidFill>
                  <a:schemeClr val="tx1">
                    <a:lumMod val="65000"/>
                    <a:lumOff val="35000"/>
                  </a:schemeClr>
                </a:solidFill>
              </a:rPr>
              <a:t>“Atong ipakita ang atong kaugalingon sa kalibutan. Nindot kaayo mi!”</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Apan, sa dihang nakita sa Diyos ang ilang pagkamapahitas-on, gilibog niya ang ilang pinulongan aron dili sila magkasinabot.</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2800">
                <a:solidFill>
                  <a:schemeClr val="tx1">
                    <a:lumMod val="65000"/>
                    <a:lumOff val="35000"/>
                  </a:schemeClr>
                </a:solidFill>
              </a:rPr>
              <a:t>Tungod kay dili sila magkasinabot, dili sila makatrabaho nga magkauban. Sa kataposan, sila nagkatibulaag sa ibabaw sa nawong sa yuta. Hangtod karon ang mga pinulongan sa kalibutan lahi sa usag usa.</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Sa unang adlaw, gilain sa Dios ang kahayag gikan sa kangitngit. Gibuhat niya ang tibuok kalibotan sulod sa unom ka adlaw.</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ceb"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ceb"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ceb"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ceb"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ceb"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ceb"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3600">
                <a:solidFill>
                  <a:schemeClr val="tx1">
                    <a:lumMod val="65000"/>
                    <a:lumOff val="35000"/>
                  </a:schemeClr>
                </a:solidFill>
              </a:rPr>
              <a:t>Gusto sa mga tawo nga mahimong mas labaw ug mas taas kay sa Diyos.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Kini nga hunahuna gitawag nga "pagkaarogante".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Gidumtan sa Diyos ang 'pagkaarogante'.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Ang kaatbang sa pagkamapahitas-on mao ang 'pagpaubos'.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Kita kinahanglan nga 'mapainubsanon' atubangan sa Dios aron sa pagpahimuot Kaniya.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Yahweh nga Diyos?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Yahweh nga 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Si Yahweh nga Diyos mas dako ug mas maalamon kay kanato.</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ceb" altLang="ko-KR" sz="3600">
                <a:solidFill>
                  <a:schemeClr val="tx1">
                    <a:lumMod val="65000"/>
                    <a:lumOff val="35000"/>
                  </a:schemeClr>
                </a:solidFill>
              </a:rPr>
              <a:t>Dili kita mahimong mas maalamon kay sa Dios bisan pa nga atong gihiusa ang tanan natong kaalam.</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3600">
                <a:solidFill>
                  <a:schemeClr val="tx1">
                    <a:lumMod val="65000"/>
                    <a:lumOff val="35000"/>
                  </a:schemeClr>
                </a:solidFill>
              </a:rPr>
              <a:t>Nganong dili man nila mahuman ang tore?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Gipahinabo sa Diyos ang baha sa dihang gihimo nila kini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Ang Dios naghimo ug kalayo nga mibuto sa ilang paghimo niini.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Naghimo ang Dios ug linog sa dihang gihimo nila kini.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dk1"/>
                </a:solidFill>
              </a:rPr>
              <a:t>④ </a:t>
            </a:r>
            <a:r xmlns:a="http://schemas.openxmlformats.org/drawingml/2006/main">
              <a:rPr lang="ceb" altLang="ko-KR" sz="2800">
                <a:solidFill>
                  <a:schemeClr val="dk1"/>
                </a:solidFill>
              </a:rPr>
              <a:t>Gibuhat sila sa Dios nga dili magkasinabot sa dihang gihimo nila kini.</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Gibuhat sila sa Dios nga dili magkasinabot sa dihang gihimo nila kini.</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Pulong</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ko-KR" sz="3600">
                <a:solidFill>
                  <a:schemeClr val="tx1">
                    <a:lumMod val="65000"/>
                    <a:lumOff val="35000"/>
                  </a:schemeClr>
                </a:solidFill>
              </a:rPr>
              <a:t>Mao nga gihinganlan kadto ug Babel, kay didto naglibog ang GINOO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ang pinulongan sa tibuok kalibutan. Gikan didto gipapatlaag sila ni Yahweh</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ibabaw sa nawong sa tibuok yuta.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No.6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Gitawag sa Dios si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GINOO miingon kang Abram, “Biyai ang imong nasod, ang imong katawhan ug ang imong katawhan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panimalay sa amahan ug adto sa yuta nga akong ipakita kanimo.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 Ur sa mga Caldeanhon mao ang nagsimbag idolo nga siyudad.</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ceb" altLang="ko-KR" sz="2800">
                <a:solidFill>
                  <a:schemeClr val="tx1">
                    <a:lumMod val="65000"/>
                    <a:lumOff val="35000"/>
                  </a:schemeClr>
                </a:solidFill>
              </a:rPr>
              <a:t>Si Abraham natawo ug mipuyo didto.</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Usa ka adlaw niana, ang Ginoong Dios miingon kaniya, “Biyai ang imong nasod, ug panalanginan ko ikaw.”</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Bisag wala mahibalo si Abraham kon asa moadto, misunod siya sa pulong sa Diyos ug mibiya sumala sa gisulti sa Ginoo kaniya.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Nag-antos siya ug daghang malisod nga mga butang samtang nagbiyahe siya apan gipanalipdan siya sa Diyos nga luwas.</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ceb" altLang="ko-KR" sz="2500">
                <a:solidFill>
                  <a:schemeClr val="tx1">
                    <a:lumMod val="65000"/>
                    <a:lumOff val="35000"/>
                  </a:schemeClr>
                </a:solidFill>
              </a:rPr>
              <a:t>Ang tanang matang sa mga mananap ug mga tanom, mga langgam ug mga isda nangapuno sa yuta, sa dagat ug sa langit. Ang Dios mitan-aw sa tanan niyang binuhat ug miingon, “Maayo kaayo!.”</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Sa kataposan, si Abraham miabot sa yuta sa Canaan. Didto siya nagpuyo. "Salamat Ginoo."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Si Abraham mibiya sa iyang lungsod nga natawhan uban sa pagtuman sa pulong sa Dios.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Ingon niini, kami</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kinahanglan motuo sa Dios ug mosunod sa Iyang pulong.</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Kita kinahanglan nga adunay tinguha sa pagsunod sa pulong sa Dios sa bisan unsang panahon.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Si Yahweh nga Diyos?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Yahweh</a:t>
            </a:r>
            <a:r xmlns:a="http://schemas.openxmlformats.org/drawingml/2006/main">
              <a:rPr lang="ceb" altLang="en-US" sz="3600">
                <a:solidFill>
                  <a:srgbClr val="c00000"/>
                </a:solidFill>
              </a:rPr>
              <a:t> </a:t>
            </a:r>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Siya ang atong Amahan nga nagtuman sa Iyang saad bisan unsa pa ang mahitabo.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Diin natawo si Abraham?</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Canaan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dk1"/>
                </a:solidFill>
              </a:rPr>
              <a:t>④ </a:t>
            </a:r>
            <a:r xmlns:a="http://schemas.openxmlformats.org/drawingml/2006/main">
              <a:rPr lang="ceb" altLang="ko-KR" sz="2800">
                <a:solidFill>
                  <a:schemeClr val="dk1"/>
                </a:solidFill>
              </a:rPr>
              <a:t>Ur sa mga Caldeanhon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Ur sa mga Caldeanhon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Pulong</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Ginoong Dios miingon kang Abram, “Biyai ang imong nasod, ang imong katawhan ug ang panimalay sa imong amahan ug adto sa yuta nga akong ipakita kanimo.”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Num. 7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ceb" altLang="ko-KR" sz="4400"/>
              <a:t>Si Isaac, ang Gisaad nga Anak</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Pulong</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Si Abraham may usa ka gatos ka tuig ang panuigon sa dihang natawo kaniya si Isaac nga iyang anak.</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Nagsaad ang Dios kang Abraham nga hatagan siya sa Dios ug mga anak nga sama kadaghan sa mga bituon sa kalangitan sa kagabhion.</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ceb" altLang="ko-KR" sz="2600">
                <a:solidFill>
                  <a:schemeClr val="tx1">
                    <a:lumMod val="65000"/>
                    <a:lumOff val="35000"/>
                  </a:schemeClr>
                </a:solidFill>
              </a:rPr>
              <a:t>Apan, wala siyay anak hangtod nga nag-edad siyag 100 ka tuig.</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Usa ka adlaw, gidala sa Diyos si Abraham sa gawas sa gabii.</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ceb" altLang="ko-KR" sz="2800">
                <a:solidFill>
                  <a:schemeClr val="tx1">
                    <a:lumMod val="65000"/>
                    <a:lumOff val="35000"/>
                  </a:schemeClr>
                </a:solidFill>
              </a:rPr>
              <a:t>“Tan-aw sa langit. Makaihap ka ba sa mga bituon?”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 Dios misaad kaniya sa paghatag sa matahum nga yuta, usab.</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3600"/>
              <a:t>Karon nga </a:t>
            </a:r>
            <a:r xmlns:a="http://schemas.openxmlformats.org/drawingml/2006/main">
              <a:rPr lang="ceb" altLang="ko-KR" sz="4000"/>
              <a:t>Leksyon</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ceb" altLang="ko-KR" sz="2800">
                <a:solidFill>
                  <a:schemeClr val="tx1">
                    <a:lumMod val="65000"/>
                    <a:lumOff val="35000"/>
                  </a:schemeClr>
                </a:solidFill>
              </a:rPr>
              <a:t>Kinsa ang nagbuhat sa kalibutan?</a:t>
            </a:r>
          </a:p>
          <a:p>
            <a:pPr xmlns:a="http://schemas.openxmlformats.org/drawingml/2006/main" algn="ctr"/>
            <a:r xmlns:a="http://schemas.openxmlformats.org/drawingml/2006/main">
              <a:rPr lang="ceb" altLang="ko-KR" sz="2800">
                <a:solidFill>
                  <a:schemeClr val="tx1">
                    <a:lumMod val="65000"/>
                    <a:lumOff val="35000"/>
                  </a:schemeClr>
                </a:solidFill>
              </a:rPr>
              <a:t>Gibuhat sa Dios ang kalibutan.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eb" altLang="ko-KR" sz="2800">
                <a:solidFill>
                  <a:schemeClr val="tx1">
                    <a:lumMod val="65000"/>
                    <a:lumOff val="35000"/>
                  </a:schemeClr>
                </a:solidFill>
              </a:rPr>
              <a:t>Kinsa ang nagtipig sa kalibutan nga hapsay?</a:t>
            </a:r>
          </a:p>
          <a:p>
            <a:pPr xmlns:a="http://schemas.openxmlformats.org/drawingml/2006/main" algn="ctr"/>
            <a:r xmlns:a="http://schemas.openxmlformats.org/drawingml/2006/main">
              <a:rPr lang="ceb" altLang="ko-KR" sz="2800">
                <a:solidFill>
                  <a:schemeClr val="tx1">
                    <a:lumMod val="65000"/>
                    <a:lumOff val="35000"/>
                  </a:schemeClr>
                </a:solidFill>
              </a:rPr>
              <a:t>Gitipigan sa Dios nga hapsay ang kalibutan.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eb" altLang="ko-KR" sz="2800">
                <a:solidFill>
                  <a:schemeClr val="tx1">
                    <a:lumMod val="65000"/>
                    <a:lumOff val="35000"/>
                  </a:schemeClr>
                </a:solidFill>
              </a:rPr>
              <a:t>Ang kalibutan wala buhata sa iyang kaugalingon.</a:t>
            </a:r>
          </a:p>
          <a:p>
            <a:pPr xmlns:a="http://schemas.openxmlformats.org/drawingml/2006/main" algn="ctr"/>
            <a:r xmlns:a="http://schemas.openxmlformats.org/drawingml/2006/main">
              <a:rPr lang="ceb" altLang="ko-KR" sz="2800">
                <a:solidFill>
                  <a:schemeClr val="tx1">
                    <a:lumMod val="65000"/>
                    <a:lumOff val="35000"/>
                  </a:schemeClr>
                </a:solidFill>
              </a:rPr>
              <a:t>Ang kalibutan dili makalihok sa iyang kaugalingon.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2800">
                <a:solidFill>
                  <a:schemeClr val="tx1">
                    <a:lumMod val="65000"/>
                    <a:lumOff val="35000"/>
                  </a:schemeClr>
                </a:solidFill>
              </a:rPr>
              <a:t>Angay natong hinumdoman nga gibuhat sa Diyos ang tibuok kalibotan ug kontrolado gihapon silang tanan.</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 imong mga anak mahimong sama kadaghan sa mga bitoon sa langit, ug sa mga balas sa baybayon.” Si Abraham mituo sa saad sa Ginoo.</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Gituman sa Dios ang Iyang saad. Si Sara nanganak ug lalaki kang Abraham. Ginganlan ni Abraham si </a:t>
            </a:r>
            <a:r xmlns:a="http://schemas.openxmlformats.org/drawingml/2006/main">
              <a:rPr lang="ceb" altLang="ko-KR" sz="2600" b="1">
                <a:solidFill>
                  <a:schemeClr val="tx1">
                    <a:lumMod val="65000"/>
                    <a:lumOff val="35000"/>
                  </a:schemeClr>
                </a:solidFill>
              </a:rPr>
              <a:t>Isaac </a:t>
            </a:r>
            <a:r xmlns:a="http://schemas.openxmlformats.org/drawingml/2006/main">
              <a:rPr lang="ceb" altLang="ko-KR" sz="2600">
                <a:solidFill>
                  <a:schemeClr val="tx1">
                    <a:lumMod val="65000"/>
                    <a:lumOff val="35000"/>
                  </a:schemeClr>
                </a:solidFill>
              </a:rPr>
              <a:t>nga nagpasabot ug </a:t>
            </a:r>
            <a:r xmlns:a="http://schemas.openxmlformats.org/drawingml/2006/main">
              <a:rPr lang="ceb" altLang="ko-KR" sz="2600" b="1">
                <a:solidFill>
                  <a:schemeClr val="tx1">
                    <a:lumMod val="65000"/>
                    <a:lumOff val="35000"/>
                  </a:schemeClr>
                </a:solidFill>
              </a:rPr>
              <a:t>Kalipay </a:t>
            </a:r>
            <a:r xmlns:a="http://schemas.openxmlformats.org/drawingml/2006/main">
              <a:rPr lang="ceb"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a:t>
            </a:r>
            <a:r xmlns:a="http://schemas.openxmlformats.org/drawingml/2006/main">
              <a:rPr lang="ceb" altLang="en-US" sz="4000">
                <a:solidFill>
                  <a:srgbClr val="ff0000"/>
                </a:solidFill>
              </a:rPr>
              <a:t> </a:t>
            </a:r>
            <a:r xmlns:a="http://schemas.openxmlformats.org/drawingml/2006/main">
              <a:rPr lang="ceb" altLang="ko-KR" sz="4000">
                <a:solidFill>
                  <a:srgbClr val="ff0000"/>
                </a:solidFill>
              </a:rPr>
              <a:t>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Si Abraham mituo gayod sa saad sa Diyos bisag imposible kini alang kaniya.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Nalipay pag-ayo ang Dios sa dihang nakita Niya ang pagtuo ni Abraham. Gihatag sa Dios kaniya si Isaac, ang gisaad nga anak.</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Gituman gayod sa Diyos ang Iyang saad, bisag imposible kini alang kanato.</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mao ang…</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Makagagahum (makahimo sa tanan)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Pila ang edad ni Abraham sa dihang iyang naangkon si Isaac?</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Si Abraham may usa ka gatos ka tuig ang panuigon sa dihang natawo kaniya si Isaac nga iyang anak.</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 Genesis 21:5 )</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Num. 8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ceb" altLang="ko-KR" sz="3900"/>
              <a:t>Gihalad ni Abraham si Isaac ngadto sa Dios</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Unya miingon ang Dios, “Kuhaa ang imong anak, ang imong bugtong nga anak, si Isaac, nga imong gihigugma,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ug adto sa rehiyon sa Moria. Ihalad siya didto ingon nga halad nga sinunog</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sa usa sa mga bukid isulti ko kanimo.”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Usa ka adlaw, ang Dios miingon kang Abraham,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ceb" altLang="ko-KR" sz="2800">
                <a:solidFill>
                  <a:schemeClr val="tx1">
                    <a:lumMod val="65000"/>
                    <a:lumOff val="35000"/>
                  </a:schemeClr>
                </a:solidFill>
              </a:rPr>
              <a:t>“Ihalad Kanako ang imong bugtong anak ingong halad-nga-sinunog.”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Gihigugma pag-ayo ni Abraham si Isaac mao nga naglisud siya sa pagkadungog niya gikan sa Dios. Apan nakahukom siya sa pagsunod sa Diyos.</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ceb" altLang="ko-KR" sz="3200"/>
              <a:t>Kinsa ang 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eb" altLang="ko-KR" sz="3600">
                <a:solidFill>
                  <a:srgbClr val="C00000"/>
                </a:solidFill>
              </a:rPr>
              <a:t>Siya kay...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ang magbubuhat nga nagbuhat sa tibuok kalibutan lakip kanako.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Gigapos ni Abraham si Isaac ug gipahigda sa halaran, ug misulay siya sa pagpatay kaniya. Nianang higayona,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“Abraham, Abraham, ayaw siya pagpatya. Ayaw pagbuhat ug bisan unsa kaniya. Karon, nasayod ako nga nahadlok ug nahigugma ka sa Diyos.” Mao kini ang pagsulay nga gihimo sa Dios kang Abraham.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"Salamat Ginoo!" Malipayon nga gidawat sa Diyos ang pagtuo ni Abraham. Gihimo siya sa Dios nga katigulangan sa tanang magtutuo.</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t>Leksyon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solidFill>
                  <a:schemeClr val="tx1">
                    <a:lumMod val="65000"/>
                    <a:lumOff val="35000"/>
                  </a:schemeClr>
                </a:solidFill>
              </a:rPr>
              <a:t>Gimahal pag-ayo ni Abraham si Isaac, apan mas importante alang kaniya ang pagsunod sa Pulong sa Diyos.</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ceb" altLang="ko-KR" sz="3200">
                <a:solidFill>
                  <a:schemeClr val="tx1">
                    <a:lumMod val="65000"/>
                    <a:lumOff val="35000"/>
                  </a:schemeClr>
                </a:solidFill>
              </a:rPr>
              <a:t>Kinahanglan kong higugmaon ang Dios labaw sa bisan unsang butang, ug labaw pa kay sa bisan kinsa nga tawo sa kalibutan.</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 ba?</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Ang among amahan nga nagpalig-on sa among pagtuo pinaagi sa pagsulay.</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t>Karon</a:t>
            </a:r>
            <a:r xmlns:a="http://schemas.openxmlformats.org/drawingml/2006/main">
              <a:rPr lang="ceb" altLang="en-US" sz="4000"/>
              <a:t> </a:t>
            </a:r>
            <a:r xmlns:a="http://schemas.openxmlformats.org/drawingml/2006/main">
              <a:rPr lang="ceb" altLang="ko-KR" sz="4000"/>
              <a:t>Pasulit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ceb" altLang="ko-KR" sz="3200">
                <a:solidFill>
                  <a:schemeClr val="tx1">
                    <a:lumMod val="65000"/>
                    <a:lumOff val="35000"/>
                  </a:schemeClr>
                </a:solidFill>
              </a:rPr>
              <a:t>Unsa ang gisulti sa Diyos kang Abraham nga ihalad ingong halad-nga-sinunog?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dk1"/>
                </a:solidFill>
              </a:rPr>
              <a:t>① </a:t>
            </a:r>
            <a:r xmlns:a="http://schemas.openxmlformats.org/drawingml/2006/main">
              <a:rPr lang="ceb" altLang="ko-KR" sz="2800">
                <a:solidFill>
                  <a:schemeClr val="dk1"/>
                </a:solidFill>
              </a:rPr>
              <a:t>Anak</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Asawa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Iro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Karnero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① </a:t>
            </a:r>
            <a:r xmlns:a="http://schemas.openxmlformats.org/drawingml/2006/main">
              <a:rPr lang="ceb" altLang="ko-KR" sz="2800">
                <a:solidFill>
                  <a:srgbClr val="ff0000"/>
                </a:solidFill>
              </a:rPr>
              <a:t>Anak</a:t>
            </a:r>
            <a:r xmlns:a="http://schemas.openxmlformats.org/drawingml/2006/main">
              <a:rPr lang="ceb"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Unya miingon ang Dios, “Kuhaa ang imong anak, ang imong bugtong nga anak, si Isaac, nga imong gihigugma,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ug adto sa rehiyon sa Moriah. Ihalad siya didto ingon nga halad nga sinunog</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sa usa sa mga bukid isulti ko kanimo.”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No.9</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Ang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Pulong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sa</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ceb" altLang="ko-KR" sz="4400"/>
              <a:t>Si Isaac wala makiglalis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Mibiya siya didto ug nagkalot ug laing atabay, ug wala nay nakig-away niini.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Ginganlan niya kini ug Rehobot, nga nag-ingon, “Karon si Jehova naghatag kanatog lawak</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ug kita molambo sa yuta.”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26:</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Ang</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mga atabay</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mga</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busa</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importante,</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kay</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sila</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mahimo</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kuhaa</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lab-as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tubig</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sa desyerto. Si Isaac adunay mga atabay nga napanunod sa iyang amahan.</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Uban sa unsa gibuhat sa Dios ang kalibutan?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bato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tubig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abog</a:t>
            </a:r>
            <a:r xmlns:a="http://schemas.openxmlformats.org/drawingml/2006/main">
              <a:rPr lang="ceb"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pulong</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pulong</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Apan, ang mga Filistehanon nasina kaniya. Busa, gipuno nilag yuta ang mga atabay.</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Apan, si Isaac wala makig-away kanila. Mipalayo siya ug gikalot ang atabay. Nadiskobrehan niya ang usa ka atabay sa presko nga tubig.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ceb" altLang="ko-KR" sz="2800">
                <a:solidFill>
                  <a:schemeClr val="tx1">
                    <a:lumMod val="65000"/>
                    <a:lumOff val="35000"/>
                  </a:schemeClr>
                </a:solidFill>
              </a:rPr>
              <a:t>Niining higayona, gikuha sa ubang mga tawo ang atabay gikan kang Isaac. Apan, wala usab siya makiglalis kanila.</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ceb" altLang="ko-KR" sz="2600">
                <a:solidFill>
                  <a:schemeClr val="tx1">
                    <a:lumMod val="65000"/>
                    <a:lumOff val="35000"/>
                  </a:schemeClr>
                </a:solidFill>
              </a:rPr>
              <a:t>Gipanalanginan sa Diyos si Isaac. Nagkalot na usab siya ug laing atabay. Gihatagan siya sa Dios ug presko nga tubig gikan didto. Naghimo si Isaac ug halaran ug mihatag ug halad sa pagpasalamat.</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solidFill>
                  <a:schemeClr val="tx1">
                    <a:lumMod val="65000"/>
                    <a:lumOff val="35000"/>
                  </a:schemeClr>
                </a:solidFill>
              </a:rPr>
              <a:t>Si Isaac wala makig-away niadtong mikuha sa iyang mga atabay.</a:t>
            </a:r>
            <a:r xmlns:a="http://schemas.openxmlformats.org/drawingml/2006/main">
              <a:rPr lang="ceb"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Gipanalanginan sa Diyos si Isaac.</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Dili usab kita kinahanglan nga makiglalis sa uban.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ceb" altLang="ko-KR" sz="3600">
                <a:solidFill>
                  <a:schemeClr val="tx1">
                    <a:lumMod val="65000"/>
                    <a:lumOff val="35000"/>
                  </a:schemeClr>
                </a:solidFill>
              </a:rPr>
              <a:t>Kinahanglan natong higugmaon ug pasayloon ang uban.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ceb" altLang="ko-KR" sz="3200"/>
              <a:t>ang 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rgbClr val="c00000"/>
                </a:solidFill>
              </a:rPr>
              <a:t>Dios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Gidumtan niya ang mga makig-away sa uban.</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ceb" altLang="ko-KR" sz="3600">
                <a:solidFill>
                  <a:schemeClr val="tx1">
                    <a:lumMod val="65000"/>
                    <a:lumOff val="35000"/>
                  </a:schemeClr>
                </a:solidFill>
              </a:rPr>
              <a:t>Siya nahigugma niadtong kinsa nahigugma sa usag usa.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tx1">
                    <a:lumMod val="65000"/>
                    <a:lumOff val="35000"/>
                  </a:schemeClr>
                </a:solidFill>
              </a:rPr>
              <a:t>Tungod sa unsa si Isaac nag-antus sa malisud nga panahon?</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balay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karnero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dk1"/>
                </a:solidFill>
              </a:rPr>
              <a:t>③ </a:t>
            </a:r>
            <a:r xmlns:a="http://schemas.openxmlformats.org/drawingml/2006/main">
              <a:rPr lang="ceb" altLang="ko-KR" sz="2800">
                <a:solidFill>
                  <a:schemeClr val="dk1"/>
                </a:solidFill>
              </a:rPr>
              <a:t>maayo</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pamilya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ceb" altLang="en-US" sz="2800">
                <a:solidFill>
                  <a:srgbClr val="ff0000"/>
                </a:solidFill>
              </a:rPr>
              <a:t>③ </a:t>
            </a:r>
            <a:r xmlns:a="http://schemas.openxmlformats.org/drawingml/2006/main">
              <a:rPr lang="ceb" altLang="ko-KR" sz="2800">
                <a:solidFill>
                  <a:srgbClr val="ff0000"/>
                </a:solidFill>
              </a:rPr>
              <a:t>maayo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Mibiya siya didto ug nagkalot ug laing atabay, ug wala nay nakig-away niini.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Ginganlan niya kini ug Rehobot, nga nag-ingon, “Karon si Jehova naghatag kanatog lawak</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ug kita molambo sa yuta.”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tx1">
                    <a:lumMod val="65000"/>
                    <a:lumOff val="35000"/>
                  </a:schemeClr>
                </a:solidFill>
              </a:rPr>
              <a:t>Genesis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26:</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ceb" altLang="ko-KR" b="1">
                <a:solidFill>
                  <a:schemeClr val="tx1">
                    <a:lumMod val="50000"/>
                    <a:lumOff val="50000"/>
                  </a:schemeClr>
                </a:solidFill>
              </a:rPr>
              <a:t>No.10</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Ang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Pulong</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sa</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ceb" altLang="ko-KR" sz="3600"/>
              <a:t>Gibaligya ni Esau ang katungod sa pagkapanganay</a:t>
            </a:r>
            <a:endParaRPr xmlns:a="http://schemas.openxmlformats.org/drawingml/2006/main" lang="en-US" altLang="ko-KR" sz="3600"/>
          </a:p>
          <a:p>
            <a:pPr xmlns:a="http://schemas.openxmlformats.org/drawingml/2006/main" algn="ctr">
              <a:defRPr/>
            </a:pPr>
            <a:r xmlns:a="http://schemas.openxmlformats.org/drawingml/2006/main">
              <a:rPr lang="ceb" altLang="ko-KR" sz="3600"/>
              <a:t>alang sa usa ka panaksan nga pula nga linat-an</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ceb" altLang="ko-KR" sz="3600">
                <a:solidFill>
                  <a:schemeClr val="bg1">
                    <a:lumMod val="50000"/>
                  </a:schemeClr>
                </a:solidFill>
              </a:rPr>
              <a:t>Unya gihatagan ni Jacob si Esau ug pan ug linat-an nga lentehas.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Siya mikaon ug miinom, ug unya mibangon ug milakaw.</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Busa, gitamay ni Esau ang iyang katungod sa pagkapanganay.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ceb"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ceb" altLang="ko-KR" sz="2800">
                <a:solidFill>
                  <a:schemeClr val="bg1">
                    <a:lumMod val="50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