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n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4400"/>
              <a:t>Mulungu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4400"/>
              <a:t>Zopangidwa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4400"/>
              <a:t>Dziko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Pachiyambi Mulungu adalenga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thambo ndi nthaka.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Rebeka, mkazi wa Isake, anabala mapasa. Dzina la mwana woyamba anali Esau ndipo wachiwiri anali Yakobo.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ankakonda kusaka. Choncho, ankakonda ntchito zapanja. Koma, Yakobo anali munthu wabata, wokhala pakhomo.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Tsiku lina, pamene Yakobo ankaphika mphodza, Esau anabwerera kunyumba ali ndi njala atasaka.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“Ndipatseko mphodza!”, “Choyamba ndigulitse ukulu wako. Ndiye ndidzakupatsa.” Esau anali ndi njala moti anagulitsa ukulu wake ndi mbale imodzi ya mphodza zofiira.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Patapita nthawi, Yakobo ananyenga bambo ake kuti alandire madalitsowo. Pomalizira pake, analandira madalitso. Zinthu zonsezi zidachitika ndi mphamvu ya Mulungu.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ankaona kuti kuthetsa vuto lanjala kunali kofunika kwambiri kuposa kupeza madalitso auzimu.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Pomaliza,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Yakobo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anakhala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kholo la Aisraeli.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Mukuganiza kuti chofunika kwambiri ndi chiyani?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Madalitso akukhala ana a Mulungu sangalowe m'malo mwa chilichonse.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</a:t>
            </a:r>
            <a:r xmlns:a="http://schemas.openxmlformats.org/drawingml/2006/main">
              <a:rPr lang="n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ndi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akukwaniritsa chifuniro Chake ngakhale pali zolakwika ndi zabodza za anthu.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Masiku ano'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Esau anagulitsa ukulu wake chifukwa chiyani?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mchere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mkate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mphodza wofiira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mphodza wofiira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Kenako Yakobo anapatsa Esau mkate ndi mphodza.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Anadya ndi kumwa, kenako ananyamuka n’kumapita.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Chotero, Esau anapeputsa ukulu wake.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Na. 11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Loto la Yakobo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Ana a Baibulo No.2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/>
              <a:t>Anadya chipatso choletsedwacho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Iye analota maloto, ndipo anaona makwerero ali padziko lapansi, pamwamba pake mpaka kufika kumwamba, ndipo angelo a Mulungu anali kukwera ndi kutsika pamenepo.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ananyenga mbale wake ndi bodza. Iye ankaopa kuphedwa. Conco, anathaŵa kunyumba kwa amalume ake ku Harana.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Usiku, kutenga mwala kumeneko, iye anagona pansi pa mutu wake ngati pilo. Anali yekha kumeneko popanda banja. Choncho anachita mantha ndipo ankasungulumwa.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anaona angelo a Mulungu akukwera ndi kutsika pa masitepe padziko lapansi kupita kumwamba.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Iye anamva mawu a Mulungu akuti, “Ine ndili nawe ndipo ndidzakuyang’anira kulikonse kumene ukupita.”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Pamene anadzuka m’maŵa, analambira Mulungu amene analonjeza kuti adzakhala naye, ndipo analemekeza Mulungu.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Monga Mulungu anali ndi Yakobo amene ankaopa kukhala yekha.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Atate wathu Mulungu amatisamaliranso tikakhala tokha.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Mofanana ndi Yakobo, tiyenera kulemekeza ndi kulemekeza Mulungu amene amakhala nafe nthawi zonse.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ali nafe kulikonse komanso nthawi iliyonse.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amatisamalira nthawi zonse.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Pamene Yakobo anagona, nchiyani chimene anatenga ngati mtsamiro?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nkhuni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mwala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chikwama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khungu la 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mwala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Iye analota maloto, ndipo anaona makwerero ali padziko lapansi, pamwamba pake mpaka kufika kumwamba, ndipo angelo a Mulungu anali kukwera ndi kutsika pamenepo.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adalenga munthu m’chifanizo chake, m’chifanizo cha Mulungu adamlenga iye;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adalenga iwo mwamuna ndi mkazi.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Yosefe Anagulitsidwa Ndi Abale Ake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“Tiyeni timuphe ndi kumponya m’chitsime china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ndi kunena kuti wamudya chilombo cholusa.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Kenako tiwona zomwe zikubwera za maloto ake.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anali ndi ana amuna khumi ndi awiri. Iye ankakonda Yosefe kuposa ana ake onse. Conco, anapangira Yosefe nsalu yokongola kwambili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Abale ake ankamuda kwambiri chifukwa bambo awo ankamukonda kwambiri. “Tiyeni tigulitse Yosefe. Tiwawuze bambo amwalira.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Iwo anamugulitsa Yosefe monga kapolo kwa amalonda amene anadutsa.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Yakobo atamva zimenezi anamva chisoni kwambiri.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anakhala ndi moyo wovuta monga kapolo. Komabe, iye anakhulupirira ndi kudalira Mulungu popanda kuchimwa.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anaikidwa m’ndende pa mlandu wabodza.</a:t>
            </a:r>
            <a:r xmlns:a="http://schemas.openxmlformats.org/drawingml/2006/main">
              <a:rPr lang="n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Komabe, iye anayesa kukhala wolungama pamaso pa Mulungu ngakhale m’ndendemo. Mulungu sanamuiwale Yosefe ndipo Mulungu anali ndi zolinga zodabwitsa pa iye.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anadedwa ndi kugulitsidwa monga kapolo ndi abale ake enieni. Anaikidwanso m’ndende pa mlandu wabodza.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Komabe, anadalira Mulungu ndipo anayesetsa kuti asachite tchimo lililonse.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Tikhoza kukumana ndi mavuto.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Tisachite tchimo lililonse ndi kupempha thandizo kwa atate wathu Mulungu amene mofunitsitsa kumvetsera mapemphero athu.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 Atate wathu..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Atate wathu Mulungu ali ndi mapulani odabwitsa kwa ife ngakhale mu nthawi zovuta.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Yakobo anapereka chiyani kwa Yosefe yekha pakati pa ana ake khumi ndi aŵiri?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zidole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Baibulo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nsalu zokongola kwambiri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ndalama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nsalu zokongola kwambiri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Adamu ndi Hava anali zolengedwa zabwino kwambiri pakati pa zolengedwa za Mulungu.</a:t>
            </a:r>
          </a:p>
          <a:p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Pakuti analengedwa m’chifanizo cha Mulungu.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“Tiyeni timuphe ndi kumponya m’chitsime china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ndi kunena kuti wamudya chilombo cholusa.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Kenako tiwona zomwe zikubwera za maloto ake.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Na. 13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Yosefe anakhala nduna yaikulu ku Egypt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+ Choncho Farao anauza Yosefe kuti: “Ndakuika kukhala woyang’anira dziko lonse la Iguputo.”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mfumu ya Aigupto, analota maloto. ng’ombe 7 zonenepa ndipo pambuyo pake ng’ombe 7 zonyansa zinatuluka. Ng'ombe 7 zonyansa zidadya ng'ombe 7 zonenepa. Anali maloto odabwitsa kwambiri.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Palibe amene akanatha kumasulira maloto ake m’nyumba yachifumu. Mkulu wa opelekela cikho amene Yosefe anathandizila anam’dziŵitsa kwa mfumu.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anapatsa Yosefe nzeru. Choncho anatha kumasulira tanthauzo la lotolo n’kuuza mfumuyo.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anakhudzidwa mtima kwambiri moti anasankha Yosefe yemwe anali mkaidi kuti akhale pamalo achiwiri apamwamba kwambiri m’dzikolo.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anakhala nduna yaikulu ya dziko la Iguputo ndipo analamulira bwino dzikolo ndi nzeru zimene Mulungu anamupatsa.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anali ndi mapulani odabwitsa kwa Yosefe.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Tikakumana ndi zovuta zina, sitiyeneranso kukhumudwa.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koma tiyembekezere mapulani odabwitsa a Mulungu pa ife ndikukhulupirira mwa Mulungu.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 amachita mogwirizana ndi chifuniro chake.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Onyozeka adzakwezedwa, ndipo otukulidwa adzatsitsidwa.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anati kwa munthuyo,</a:t>
            </a:r>
            <a:r xmlns:a="http://schemas.openxmlformats.org/drawingml/2006/main">
              <a:rPr lang="n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“Zipatso za mtengo uliwonse wa m’mundamu uyenera kudya; koma </a:t>
            </a:r>
            <a:r xmlns:a="http://schemas.openxmlformats.org/drawingml/2006/main">
              <a:rPr lang="n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mtengo wakudziwitsa zabwino ndi zoipa usadye; pakuti pamene waudya udzafa ndithu </a:t>
            </a:r>
            <a:r xmlns:a="http://schemas.openxmlformats.org/drawingml/2006/main">
              <a:rPr lang="n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 nyama ziti zimene zinaoneka m’maloto a Farao?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mbalame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kavalo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ng'ombe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ng'ombe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Ndipo Farao anati kwa Yosefe,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“Ndakuika kukhala woyang’anira dziko lonse la Iguputo.”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Ayi.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Yosefe Anakumananso ndi Abale Ake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Ngakhale kuti Yosefe anawadziwa abale ake, iwo sanamuzindikire.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anasankha Yosefe kukhala nduna yaikulu ya Igupto. Yosefe analamulira mwanzeru zaka 7 za njala yaikulu.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Komabe, m’Kanani munalibe tirigu chifukwa cha njala. Anayenera kupita ku Iguputo kuti akatenge tirigu kuti adye. Abale ake a Yosefe anapitanso ku Iguputo kukagula chakudya.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Ngakhale kuti Yosefe anawadziwa abale ake, iwo sanamuzindikire.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anawauza kuti iye anali ndani. Iwo adadabwa na kumuyang’ana, mbamugopa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anazindikira chifukwa chake Mulungu anamutumiza ku Igupto. Iye anakhululukira abale ake ndipo anatenga banja lake lonse n’kupita nalo ku Iguputo n’kuwasamalira bwinobwino.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Yosefe anakhululukira abale ake amene ankamuchitira zoipa komanso ankawakonda mogwirizana ndi chifuniro cha Mulungu.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Tiyenera kukhululukira achibale athu ndi anzathu komanso kuwakonda.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Koma Satana anaoneka ngati njoka inayesa Hava.</a:t>
            </a:r>
          </a:p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Kenako Hava anadya chipatsocho.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Amatikhululukira ndi kutikonda.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Yosefe anakhala nduna yaikulu ya dziko liti?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Perisiya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Ngakhale kuti Yosefe anawadziwa abale ake, iwo sanamuzindikire.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Mwana Amene Anapulumutsidwa Ku Madzi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Pamene mwanayo anakula, anamtengera kwa mwana wamkazi wa Farao, ndipo iye anakhala mwana wake. ndipo anamucha dzina lace Mose, nati, Ndinamturutsa m’madzi;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yemwe anali Mfumu ya Iguputo, analamula kuti ana aamuna onse obadwa kumene achiisrayeli atayire mumtsinje wa Nailo kuti aphedwe.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Yokebedi, mayi ake a Mose, sanachitire mwina koma kulola mwana wake kuti anyamulidwe pamtsinje wa Nailo.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 nthawiyo, mwana wamkazi wa ku Iguputo anaona mwanayo akusamba mumtsinje. Iye ankaganiza zomulera mwanayo.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Mlongo wake anaona mwana wamkazi wa mfumu akutulutsa mwana mudengu. Iye anauza mayi ake enieni, Yokebedi, kuti azimuyamwitsira mwanayo.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Mwanayo atakula, adabwezedwa kwa mwana wamkazi wa mfumu kuti akakhale mwana wake. ndipo anamucha dzina lace Mose, nati, Ndinamturutsa m’madzi; Mose anakulira ku Igupto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Ndipo Hava anapatsa Adamu wina.</a:t>
            </a:r>
          </a:p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Adamu anadya, nayenso.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anapulumutsa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adatipulumutsa ndi nzeru zake zodabwitsa ndi mphamvu zake (zopatsa).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Tiyeni tikhulupirire kuti zolinga za Mulungu ndi zazikulu komanso zangwiro kuposa zanga nthawi zonse.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Kodi Mulungu ndani?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Iye ndi Mulungu wamphamvuyonse amene amakwaniritsa chifuniro chake mosasamala kanthu za chopinga chilichonse.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chinachitika n’chiyani kwa mwana amene anatengedwa m’madzi?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Anamizidwa ndi madzi ndi kudyedwa ndi nsomba.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Mbalame zinapulumutsa mwanayo.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anapulumutsa mwanayo kumwamba.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Mfumukazi ya ku Egypt inamuwona ndikumupulumutsa.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Mfumukazi ya ku Egypt inamuwona ndikumupulumutsa.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Pamene mwanayo anakula, anamtengera kwa mwana wamkazi wa Farao, ndipo iye anakhala mwana wake. ndipo anamucha dzina lace Mose, nati, Ndinamturutsa m’madzi;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anawathamangitsa mu Edeni chifukwa sanamvere Mulungu.</a:t>
            </a:r>
          </a:p>
          <a:p>
            <a:r xmlns:a="http://schemas.openxmlformats.org/drawingml/2006/main">
              <a:rPr lang="n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Kuyambira nthawi imeneyo, uchimo unabwera padziko lapansi.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2800" b="1"/>
              <a:t>Phunziro </a:t>
            </a:r>
            <a:endParaRPr xmlns:a="http://schemas.openxmlformats.org/drawingml/2006/main" lang="en-US" altLang="ko-KR" sz="4000" b="1"/>
            <a:r xmlns:a="http://schemas.openxmlformats.org/drawingml/2006/main">
              <a:rPr lang="ny" altLang="ko-KR" sz="4000"/>
              <a:t>Lalero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Uchimo unabwera padziko lapansi chifukwa Adamu ndi Hava sanamvere lamulo la Mulungu.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Kodi ndimamvera mawu a Mulungu?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Ngati ndikhulupirira mwa Mulungu, ndiyenera kumvera mawu a Mulungu.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Sakonda kusamvera.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Amadalitsa munthu amene amamvera mawu 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4000"/>
              <a:t>Lero</a:t>
            </a:r>
            <a:r xmlns:a="http://schemas.openxmlformats.org/drawingml/2006/main">
              <a:rPr lang="ny" altLang="en-US" sz="4000"/>
              <a:t> </a:t>
            </a:r>
            <a:r xmlns:a="http://schemas.openxmlformats.org/drawingml/2006/main">
              <a:rPr lang="ny" altLang="ko-KR" sz="4000"/>
              <a:t>Mawu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Pachiyambi Mulungu adalenga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thambo ndi nthaka.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Kodi Mulungu ananena chiyani kuti tisadye kwa anthu?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zipatso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chipatso cha chidziwitso cha zabwino ndi zoipa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chipatso cha chidziwitso cha zabwino ndi zoipa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adalenga munthu m’chifanizo chake, m’chifanizo cha Mulungu adamlenga iye;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adalenga iwo mwamuna ndi mkazi.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/>
              <a:t>Nowa anapanga chingalawa chachikulu paphiri lalitali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/>
              <a:t>Lero</a:t>
            </a:r>
            <a:r xmlns:a="http://schemas.openxmlformats.org/drawingml/2006/main">
              <a:rPr lang="ny" altLang="en-US" sz="4000"/>
              <a:t> </a:t>
            </a:r>
            <a:r xmlns:a="http://schemas.openxmlformats.org/drawingml/2006/main">
              <a:rPr lang="ny" altLang="ko-KR" sz="4000"/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Kenako Yehova anauza Nowa kuti: “Lowa m’chingalawamo, iwe ndi banja lako lonse, chifukwa ndakuona kuti ndiwe wolungama m’m’badwo uwu.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anaona kuti anthu onse padziko lapansi anali kuipitsa njira zawo. Mulungu anauza Nowa kuti: “Ndidzawononga anthu ndi dziko lapansi . Pangani ngalawa yayikulu paphiri!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anayamba kupanga chombo paphiripo monga mmene Mulungu anamulamulira. Anthu ankaganiza kuti wapenga.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analowetsa zamoyo zamtundu uliwonse m’chombomo pamodzi ndi anthu 8 a m’banja la Nowa monga momwe Mulungu analamulira.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Mvula inapitiriza kugwa pa dziko lapansi kwa masiku 40 monga mmene Mulungu ananenera.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Pamapeto pake, dziko lapansi linakutidwa ndi madzi. Chamoyo chilichonse choyenda padziko lapansi chinafa. Nowa yekha anatsala, ndi amene anali naye m’chingalawamo.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Anthu sanamvere Nowa amene anawapatsa mwayi wopulumutsidwa ku chigumula chachikulu.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Anangonena kuti Nowa anali wamisala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Mukamapereka uthenga wabwino kwa abwenzi, mwina sangakumvereni bwino.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Koma pamapeto pake adzadziwa kuti mawu a Mulungu ndi oona.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Pachiyambi, mdima unali pamwamba.</a:t>
            </a:r>
          </a:p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Panalibe munthu, panalibe kuwala. Panalibe kalikonse.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/>
              <a:t>Mulungu?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amadana ndi tchimo ndipo amaweruza tchimolo.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Kodi Mulungu anauza Nowa kuti apange chiyani?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Sitima (An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Galimoto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Njinga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Sitima (An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/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Kenako Yehova anauza Nowa kuti: “Lowa m’chingalawamo, iwe ndi banja lako lonse, chifukwa ndakuona kuti ndiwe wolungama m’m’badwo uwu.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/>
              <a:t>Utawaleza unali Pangano la Mulungu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6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Ukadzaoneka utawaleza m’mitambo, ndidzauona ndipo ndidzakumbukira pangano losatha limene lili pakati pa Mulungu ndi zamoyo zonse zamtundu uliwonse padziko lapansi.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Zamoyo zonse zinawonongedwa, koma Nowa yekha ndi amene anali naye m’chingalawa anatsala.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Mvula inali kugwa pa dziko lapansi kwa masiku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Mvula italeka, Nowa anatumiza njiwa.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Nkhundayo inabwerera kwa iye ili ndi tsamba la azitona latsopano pakamwa pake. Nowa anadziwa kuti, “Madzi anaphwa pa dziko lapansi!”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Nowa anatuluka ndi banja lake, nalambira Mulungu. “Zikomo Mulungu chifukwa chotipatsa dziko latsopano.”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anamuonetsa utawaleza monga chizindikiro cha pangano ndi madalitso. “Khalani mosangalala m’dziko latsopano!”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anati, “Kukhale kuwala,”</a:t>
            </a:r>
          </a:p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ndipo panali kuwala.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anapulumutsa Nowa ndi banja lake.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analonjeza kuti adzawadalitsa ndi kupanga dziko latsopano kupyolera mwa iwo.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Mulungu watipulumutsanso kudzera mwa Yesu.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Tiyenera kukhulupilira kuti Mulungu adzapanga dziko lake latsopano kudzera mwa ife.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/>
              <a:t>Yehova Mulungu?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Yehova 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Mulungu ndi Atate wathu amene amapulumutsa ndi kudalitsa ana ake okondedwa tikamamukhulupirira.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Kodi Nowa anatumiza chiyani kuti akaone dziko lapansi lauma?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Mphungu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Mpheta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Nkhunda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Bakha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Nkhunda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600"/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Ukadzaoneka utawaleza m’mitambo, ndidzauona ndipo ndidzakumbukira pangano losatha limene lili pakati pa Mulungu ndi zamoyo zonse zamtundu uliwonse padziko lapansi.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600"/>
              <a:t>Anthu omanga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3600"/>
              <a:t>Nsanja ya Babele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N’chifukwa chake anatchedwa Babele, + chifukwa kumeneko Yehova anasokoneza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chinenero cha dziko lonse lapansi. Yehova anawabalalitsa kumeneko</a:t>
            </a: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nkhope ya dziko lonse lapansi.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Anthu ankafuna kukhala wamkulu komanso wotchuka kwambiri kuposa Mulungu. Choncho anayamba kumanga nsanja yaitali.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Chotero, iwo anali kumanga nsanja yonse.</a:t>
            </a:r>
          </a:p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“Tiyeni tidziwonetse tokha ku dziko. Ndife opambana kwambiri!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Koma Mulungu ataona kudzikuza kwawo, anasokoneza chilankhulo chawo kuti asamvana.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Chifukwa chakuti sankamvetsetsana, sakanatha kugwirira ntchito limodzi. Potsirizira pake, iwo anamwazikana padziko lonse lapansi. Mpaka pano, zilankhulo zapadziko lapansi ndi zosiyana.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 tsiku loyamba, Mulungu analekanitsa kuwala ndi mdima. Analenga dziko lonse lapansi kwa masiku asanu ndi limodzi.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y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Anthu amafuna kukhala wamkulu ndi wapamwamba kuposa Mulungu.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Malingaliro awa amatchedwa "kudzikuza".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amadana ndi ‘kudzikuza’.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Chosiyana ndi kudzikuza ndi 'kudzichepetsa'.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Tiyenera ‘kudzichepetsa’ pamaso pa Mulungu kuti timusangalatse.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y" altLang="ko-KR" sz="3200"/>
              <a:t>Yehova Mulungu?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Yehova Mulungu..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Mulungu ndi wamkulu ndi wanzeru kuposa ife.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Sitingakhale anzeru kuposa Mulungu ngakhale tiphatikiza nzeru zathu zonse pamodzi.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N’chifukwa chiyani sanathe kumaliza nsanjayo?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anayambitsa chigumula pamene anachipanga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anapangitsa moto kuyaka pamene iwo anaupanga.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anapanga chivomezi pamene anachipanga.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Mulungu adawapanga kuti asamvetsetsane pomwe adapanga.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Mulungu adawapanga kuti asamvetsetsane pomwe adapanga.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N’chifukwa chake anatchedwa Babele, + chifukwa kumeneko Yehova anasokoneza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chinenero cha dziko lonse lapansi. Yehova anawabalalitsa kumeneko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nkhope ya dziko lonse lapansi.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Mulungu anamutcha Abrahamu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anauza Abramu kuti: “Choka m’dziko lako, anthu ako ndi anthu ako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nyumba ya atate wako, nupite ku dziko limene ndidzakusonyeza 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Uri wa Akasidi unali mzinda wolambira mafano.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anabadwa ndi kukhala kumeneko.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Tsiku lina Yehova Mulungu anamuuza kuti: “Choka m’dziko lako, ndipo ndidzakudalitsa.”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Ngakhale kuti Abulahamu sankadziwa zoti apite, iye anamvera mawu a Mulungu n’kuchoka monga mmene Yehova anamuuzira.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Iye anavutika ndi mavuto ambiri pamene anali paulendo koma Mulungu anamuteteza.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Mitundu yonse ya nyama ndi zomera, mbalame ndi nsomba zadzaza pa dziko lapansi, m’nyanja ndi mu mlengalenga. Mulungu anayang’ana zonse zimene anapanga ndipo anati, “Zabwino kwambiri!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Kenako, Abulahamu anafika m’dziko la Kanani. Iye ankakhala kumeneko. “Zikomo, Mulungu.”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anachoka kumudzi kwawo ndi kumvera mawu a Mulungu.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Monga chonchi, ife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ayenera kukhulupirira mwa Mulungu ndi kumvera mawu 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Tiyenera kukhala ndi mtima wofunitsitsa kumvera mawu a Mulungu nthawi iliyonse.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Yehova Mulungu?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Yehova</a:t>
            </a:r>
            <a:r xmlns:a="http://schemas.openxmlformats.org/drawingml/2006/main">
              <a:rPr lang="n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Iye ndi Atate wathu amene amasunga lonjezo lake pa chilichonse.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Abrahamu anabadwira kuti?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Uri wa Akasidi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Uri wa Akasidi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Mulungu anati kwa Abramu, “Choka dziko lako, anthu ako ndi nyumba ya abambo ako, nupite ku dziko limene ndidzakusonyeza iwe.”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Na. 7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4400"/>
              <a:t>Isaki, Mwana Wolonjezedwa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anali wa zaka zana limodzi pamene anambadwira iye Isake mwana wake.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analonjeza Abrahamu kuti Mulungu adzamupatsa ana ochuluka ngati nyenyezi zakumwamba.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Koma analibe mwana mpaka atakwanitsa zaka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Tsiku lina, Mulungu anatulutsa Abrahamu kunja usiku.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“Yang’anani kumwamba. Kodi ungawerenge nyenyezi?”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anamulonjeza kuti adzapatsanso dziko lokongolalo.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4000"/>
              <a:t>Phunziro </a:t>
            </a:r>
            <a:endParaRPr xmlns:a="http://schemas.openxmlformats.org/drawingml/2006/main" lang="ko-KR" altLang="en-US" sz="4000"/>
            <a:r xmlns:a="http://schemas.openxmlformats.org/drawingml/2006/main">
              <a:rPr lang="ny" altLang="ko-KR" sz="3600"/>
              <a:t>Lalero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Ndani anapanga dziko?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anapanga dziko lapansi.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Ndani amakhazikitsa dziko mu dongosolo?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amasunga dziko mu dongosolo.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Dziko silinapangidwe lokha.</a:t>
            </a: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Dziko lapansi silingasunthike palokha.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Tisaiwale kuti Mulungu analenga dziko lapansi ndipo amalamulirabe.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“Ana ako adzakhala ochuluka monga nyenyezi zakumwamba, ndi mchenga wa m’mphepete mwa nyanja.” Abrahamu anakhulupirira lonjezo la Ambuye.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anasunga lonjezo lake. Sara anaberekera Abrahamu mwana wamwamuna. Abrahamu anapatsa dzina lakuti </a:t>
            </a:r>
            <a:r xmlns:a="http://schemas.openxmlformats.org/drawingml/2006/main">
              <a:rPr lang="n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Isaki </a:t>
            </a: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kutanthauza </a:t>
            </a:r>
            <a:r xmlns:a="http://schemas.openxmlformats.org/drawingml/2006/main">
              <a:rPr lang="n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Chimwemwe </a:t>
            </a: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Lero</a:t>
            </a:r>
            <a:r xmlns:a="http://schemas.openxmlformats.org/drawingml/2006/main">
              <a:rPr lang="n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anakhulupiriradi lonjezo la Mulungu ngakhale kuti linali zosatheka kwa iye.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anasangalala kwambiri pamene anaona chikhulupiriro cha Abrahamu. Mulungu anamupatsa iye Isake, mwana wolonjezedwa.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Ndithudi Mulungu amakwaniritsa lonjezo lake, ngakhale kuti zinkaoneka ngati zosatheka kwa ife.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ndi…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 ndi...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Wamphamvuyonse (wokhoza kuchita chilichonse)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Abrahamu anali ndi zaka zingati pamene anabala Isake?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anali wa zaka zana limodzi pamene anambadwira iye Isake mwana wake.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Na. 8 Mawu a 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900"/>
              <a:t>Abrahamu anapereka Isake kwa Mulungu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Kenako Mulungu anati: “Tenga Isaki, mwana wako mmodzi yekhayo, amene umamukonda.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nupite kudera la Moriya. + Umupereke nsembe yopsereza + pamenepo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limodzi la mapiri ndidzakuuza 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Tsiku lina Mulungu anati kwa Abrahamu,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“Undipatse ine mwana wako mmodzi yekhayo monga nsembe yopsereza.”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anakonda Isake kwambiri kotero kuti anavutika pamene anamva kwa Mulungu. Koma anasankha kumvera Mulungu.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y" altLang="ko-KR" sz="3200"/>
              <a:t>Kodi Mulungu ndani?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Iye ali...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Mlengi amene analenga dziko lonse kuphatikizapo 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anamanga Isake namugoneka pa guwa la nsembe, ndipo anafuna kumupha. Nthawi yomweyo,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“Abrahamu, Abrahamu, usamuphe. osamuchitira kalikonse. Tsopano ndikudziwa kuti umaopa ndi kukonda Mulungu.” Ichi chinali chiyeso chimene Mulungu adachitira Abrahamu.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“Zikomo, Mulungu!” Mulungu analandira chikhulupiriro cha Abrahamu mokondwera. Mulungu adamupanga kukhala kholo la okhulupirira onse.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Abulahamu ankakonda kwambiri Isaki koma kumvera Mawu a Mulungu kunali kofunika kwambiri.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Ndiyenera kukonda Mulungu kuposa chinthu china chilichonse, kuposa munthu wina aliyense padziko lapansi.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 ndi..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Atate wathu amene amalimbitsa chikhulupiriro chathu mwa mayesero.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/>
              <a:t>Lero</a:t>
            </a:r>
            <a:r xmlns:a="http://schemas.openxmlformats.org/drawingml/2006/main">
              <a:rPr lang="ny" altLang="en-US" sz="4000"/>
              <a:t> </a:t>
            </a:r>
            <a:r xmlns:a="http://schemas.openxmlformats.org/drawingml/2006/main">
              <a:rPr lang="ny" altLang="ko-KR" sz="4000"/>
              <a:t>Mafunso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Kodi Mulungu anauza Abrahamu chiyani kuti apereke nsembe yopsereza?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Mwana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Mkazi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Nkhosa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Mwana</a:t>
            </a: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Kenako Mulungu anati: “Tenga Isaki, mwana wako mmodzi yekhayo, amene umamukonda.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nupite kudera la Moriya. + Umupereke nsembe yopsereza + pamenepo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limodzi la mapiri ndidzakuuza 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400"/>
              <a:t>Isaki sanakangane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Anachoka kumeneko nakumbanso chitsime china, ndipo palibe amene anakangana nacho.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Analicha dzina lakuti Rehoboti, nati, “Tsopano Yehova watipatsa malo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ndipo tidzasangalala m’dzikolo.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zitsime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anali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choncho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zofunika,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chifukwa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iwo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akhoza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kupeza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mwatsopano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madzi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m'chipululu. Isake anali ndi zitsime za cholowa cha atate wake.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Mulungu analenga dziko ndi chiyani?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fumbi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mawu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mawu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Koma Afilistiwo anamuchitira nsanje. Choncho anadzaza zitsime ndi nthaka.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Koma Isaki sanakangane nawo. Anachoka n’kukakumba chitsimecho. Anapeza chitsime cha madzi abwino.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 nthawiyi, anthu ena anatenga chitsime cha Isaki. Koma, sanakangane nawonso.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adadalitsa Isaki. Anakumbanso chitsime china. Mulungu anampatsa iye madzi abwino ochokera kumeneko. Isake anamanga guwa la nsembe, napereka nsembe zoyamika.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Phunziro Lalero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Isake sanakangana ndi amene anamlanda zitsime zake;</a:t>
            </a:r>
            <a:r xmlns:a="http://schemas.openxmlformats.org/drawingml/2006/main">
              <a:rPr lang="n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Mulungu adadalitsa Isaki.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Komanso sitiyenera kukangana ndi ena.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Tiyenera kukonda ndi kukhululukira ena.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200"/>
              <a:t>Mulungu ndi??</a:t>
            </a:r>
            <a:r xmlns:a="http://schemas.openxmlformats.org/drawingml/2006/main">
              <a:rPr lang="n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rgbClr val="c00000"/>
                </a:solidFill>
              </a:rPr>
              <a:t>Mulungu….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Iye amadana ndi anthu amene amakangana ndi anzawo.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Iye amakonda amene amakondana wina ndi mnzake.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Mafunso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Kodi n’chifukwa chiyani Isaki anakumana ndi vuto lalikulu?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nkhosa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chemeClr val="dk1"/>
                </a:solidFill>
              </a:rPr>
              <a:t>chabwino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y" altLang="ko-KR" sz="2800">
                <a:solidFill>
                  <a:srgbClr val="ff0000"/>
                </a:solidFill>
              </a:rPr>
              <a:t>chabwino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Anachoka kumeneko nakumbanso chitsime china, ndipo palibe amene anakangana nacho.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Analicha dzina lakuti Rehoboti, nati, “Tsopano Yehova watipatsa malo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ndipo tidzasangalala m’dzikolo.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n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Mawu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 xmlns:a="http://schemas.openxmlformats.org/drawingml/2006/main">
              <a:rPr lang="n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Mulungu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/>
              <a:t>Esau anagulitsa ukulu wake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3600"/>
              <a:t>pa mbale imodzi ya mphodza zofiira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y" altLang="ko-KR" sz="4000">
                <a:solidFill>
                  <a:srgbClr val="ff0000"/>
                </a:solidFill>
              </a:rPr>
              <a:t>Mawu Alero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Kenako Yakobo anapatsa Esau mkate ndi mphodza.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Anadya ndi kumwa, kenako ananyamuka n’kumapita.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Chotero, Esau anapeputsa ukulu wake.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y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