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c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Parola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400"/>
              <a:t>Diu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4400"/>
              <a:t>Fattu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4400"/>
              <a:t>U Munnu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u principiu Diu hà creatu</a:t>
            </a: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celi è a terra.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 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moglia d'Isaac, Rebecca hà datu a nascita di gemelli. U primu figliolu si chjamava Esaù è u sicondu era Ghjacobbu.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Esaù li piacia a caccia. Cusì, hà amatu l'attività outdoor. Ma, Ghjacobbu era un omu tranquillu, stà in casa.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ghjornu, quandu Ghjacobbu cucinò un stufatu, Esaù tornò in casa fami dopu a caccia.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"Dammi un po' di stufatu!", "Prima vendemi u vostru dirittu di nascita. Allora vi daraghju un pocu ". Esaù avia tantu fame chì hà vindutu u so drittu di nascita per una ciotola di stufa rossa.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Eventualmente, Ghjacobbu hà ingannatu u so babbu per avè a benedizzione. Infine, hà ricevutu a benedizzione. Tutte queste cose sò accadute da a pruvidenza di Diu.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Esaù hà pensatu chì risolve u prublema di fame era più impurtante chè ottene a benedizzione spirituale.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Infine,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Ghjacobbu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divintò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lu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antenatu di l'Israele.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Chì pensate di più impurtante?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benedizzione per esse figlioli di Diu ùn pò esse sustituitu per nunda.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Diu hè?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</a:t>
            </a:r>
            <a:r xmlns:a="http://schemas.openxmlformats.org/drawingml/2006/main">
              <a:rPr lang="c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hè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cumpiendu a so propria vuluntà malgradu l'errore di l'omi è falsi.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Perchè chì Esaù hà vindutu u so dirittu di nascita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dk1"/>
                </a:solidFill>
              </a:rPr>
              <a:t>stufatu rossu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stufatu rossu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Allora Ghjacobbu dete à Esaù un pocu di pane è un stufatu di lenticchie.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Hà manghjatu è beie, è po s'arrizzò è partì.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Dunque, Esaù disprezzò u so dirittu di nascita.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11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400"/>
              <a:t>U sognu di Ghjacobbu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Bibbia Kids No.2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/>
              <a:t>Manghjenu u fruttu pruibitu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/>
              <a:t>Hà avutu un sonniu in u quale hà vistu una scala appoggiata nantu à a terra, cù a so cima chì ghjunghje sin'à u celu, è l'anghjuli di Diu stavanu ascendendu è falendu nantu à questu.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Ghjacobbu hà ingannatu u so fratellu cù una bugia. Avia paura di esse ammazzatu. Allora, fughje da a casa à u so ziu in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notte, pigliendu culà una petra, durmia mettendula sottu à u capu cum’è un cuscinu. Era solu quì senza famiglia. Allora hà avutu paura è si sentia solu.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Ghjacobbu hà vistu l'anghjuli di Diu ascendendu è falendu una scala nantu à a terra versu u celu.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Ellu hà intesu a voce di Diu, "Sò cun voi è vi vegliaraghju induve andate".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Quandu si svegliò in a matina, adurò à Diu chì prumittia ch'ellu seria cun ellu, è hà datu gloria à Diu.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Cum'è Diu era cun Ghjacobbu chì avia paura di esse solu,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nostru Babbu Diu ancu cura di noi quandu simu solu.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Cum'è Ghjacobbu, duvemu onore è dà gloria à Diu chì hè sempre cun noi.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Diu hè?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cun noi in ogni locu è in ogni mumentu.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hà sempre cura di noi.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Quandu Ghjacobbu dorme, chì hà pigliatu cum'è un cuscinu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legnu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dk1"/>
                </a:solidFill>
              </a:rPr>
              <a:t>petra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saccu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pelle di l'animali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petra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/>
              <a:t>Hà avutu un sonniu in u quale hà vistu una scala appoggiata nantu à a terra, cù a so cima chì ghjunghje sin'à u celu, è l'anghjuli di Diu stavanu ascendendu è falendu nantu à questu.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hà creatu l'omu in a so propria imagina, à l'imaghjini di Diu hà creatu;</a:t>
            </a: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maschile è femina li hà criatu.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Parola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400"/>
              <a:t>Ghjiseppu Vendutu da i so fratelli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"Venite, uccidemulu è mettimu in una di queste cisterne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è dì chì un animale feroce l’hà divuratu.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Allora videremu ciò chì vene di i so sogni 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Ghjacobbu avia dodici figlioli. Hà amatu Ghjiseppu più cà qualsiasi di i so altri figlioli. Allora, hà fattu un pannu riccamente bellu per Ghjiseppu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so fratelli l'odiavanu assai perchè u so babbu l'amava soprattuttu. « Vendemu à Ghjiseppu. Dicemu à u babbu chì hè mortu.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Vendunu Ghjiseppu cum'è schiavu à i cummercianti chì passavanu.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 sente questu, Ghjacobbu era assai tristu.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Ghjiseppu hà campatu una vita dura cum'è schiavu. In ogni casu, hà cridutu è s'appoghjanu à Diu senza cummette alcun peccatu.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Ghjiseppu fù mandatu in prigiò per una falsa accusa.</a:t>
            </a:r>
            <a:r xmlns:a="http://schemas.openxmlformats.org/drawingml/2006/main">
              <a:rPr lang="co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Tuttavia, hà pruvatu à esse ghjustu davanti à Diu ancu in a prigiò. Diu ùn hà micca scurdatu di Ghjiseppu è Diu hà avutu un pianu maravigghiusu per ellu.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Ghjiseppu era odiatu è vindutu cum'è schiavu da i so fratelli. Hè statu ancu messu in prigiò per una falsa accusa.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Tuttavia, s'appoghjava à Diu è hà pruvatu à ùn fà micca peccatu in più.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Pudemu affruntà alcune difficultà.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Ùn facemu micca peccatu è dumandemu aiutu à u nostru babbu Diu, chì hè vuluntà à sente a nostra preghiera.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Diu hè?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U nostru Babbu 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nostru Babbu Diu hà un pianu maravigghiusu per noi ancu in tempi difficiuli.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Chì hà datu Ghjacobbu solu à Ghjiseppu trà i so dodici figlioli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ghjoculi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Bibbia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riccamente bella tela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riccamente bella tela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Adamu è Eva eranu i migliori criaturi trà e criature di Diu.</a:t>
            </a:r>
          </a:p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Perchè sò stati creati secondu l'imaghjini di Diu.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"Venite, uccidemulu è mettimu in una di queste cisterne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è dì chì un animale feroce l’hà divuratu.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Allora videremu ciò chì vene di i so sogni 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13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400"/>
              <a:t>Ghjiseppu divintò Primu Ministru in Egittu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/>
              <a:t>Allora Faraone disse à Ghjiseppu: "Ti metti à capu di tuttu u paese d'Egittu".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Faraone, u rè d'Egittu, hà avutu un sognu. 7 vacche grasse è dopu sò sorti 7 vacche brutte. 7 vacche brutte anu manghjatu 7 vacche grasse. Era un sognu assai stranu.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Nimu puderia interpretà u so sognu in u palazzu. U capu coppieru chì era aiutatu da Ghjiseppu u presentò à u rè.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datu a saviezza à Ghjiseppu. Allora, puderia interpretà u significatu di u sognu è l'hà dettu à u rè.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Faraone era cusì commossu chì hà numinatu Ghjiseppu chì era prigiuneru à a seconda pusizioni più altu di u paese.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Ghjiseppu divintò u primu ministru di l'Eggittu è guvernò a terra bè cù a saviezza chì Diu li hà datu.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/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hà avutu i piani maravigghiusi per Ghjiseppu.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Quandu avemu affruntatu alcune difficultà, ùn duvemu ancu esse dispiaciuti,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duverebbe aspittà i piani maravigghiusi di Diu per noi è crede in Diu..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Diu hè?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face secondu a so vulintà.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L'umile serà esaltatu è l'altu serà abbassatu.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Diu disse à l'omu:</a:t>
            </a:r>
            <a:r xmlns:a="http://schemas.openxmlformats.org/drawingml/2006/main">
              <a:rPr lang="co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 Sò liberi di manghjà da qualsiasi arbulu in u giardinu, ma </a:t>
            </a:r>
            <a:r xmlns:a="http://schemas.openxmlformats.org/drawingml/2006/main">
              <a:rPr lang="co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ùn deve micca manghjà da l'arburu di a cunniscenza di u bè è di u male, perchè quandu manghjate di ellu, certamenti mori </a:t>
            </a:r>
            <a:r xmlns:a="http://schemas.openxmlformats.org/drawingml/2006/main">
              <a:rPr lang="c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Chì animali apparsu in u sognu di Faraone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uccelli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cavallu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vacca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vacca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/>
              <a:t>Allora Faraone disse à Ghjiseppu: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/>
              <a:t>"Vogliu quì vi mette in capu di tuttu u paese d'Egittu".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Innò.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400"/>
              <a:t>Ghjiseppu hà ritrovu i so fratelli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Ancu Ghjiseppu hà ricunnisciutu i so fratelli, ùn l'anu micca ricunnisciutu.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Faraone hà numinatu Ghjiseppu cum'è primu ministru di l'Eggittu. Ghjiseppu hà cuntrullatu cù 7 anni di carestia severa.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Tuttavia, ùn ci era micca granu in Canaan per via di a fame. Avianu falà in Egittu per piglià un pocu di granu da manghjà. I fratelli di Ghjiseppu andonu in Egittu per cumprà ancu manghjà.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Ancu Ghjiseppu hà ricunnisciutu i so fratelli, ùn l'anu micca ricunnisciutu.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Ghjiseppu li disse quale era. Eranu sbalorditi fighjendulu è anu avutu a paura di ellu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Ghjiseppu hà ricunnisciutu perchè Diu l'hà mandatu in Egittu. Pardunò i so fratelli è pigliò tutta a so famiglia in Egittu è hà pigliatu cura di elli.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Ghjiseppu pardunò i so fratelli chì u trattavanu male è li amavanu secondu a vulintà di Diu.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Avemu da pardunà a nostra famiglia è amichi è amassi.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Ma, Satanassu travestitu da una serpente hà tentatu Eva.</a:t>
            </a:r>
          </a:p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Infine, Eva manghjò u fruttu.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Diu hè?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 perdona è ci ama.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Ghjiseppu hè diventatu u primu ministru di u paese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Egittu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Egittu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Ancu Ghjiseppu hà ricunnisciutu i so fratelli, ùn l'anu micca ricunnisciutu.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400"/>
              <a:t>Un zitellu chì hè statu salvatu da l'acqua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Quandu u zitellu hà crisciutu, u pigliò à a figliola di Faraone è diventò u so figliolu. Li chjamò Mosè, dicendu: "L'aghju tiratu fora di l'acqua".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Esodu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rè di l'Egittu, u Faraone, hà urdinatu di scaccià tutti i zitelli israeliti in u fiumu Nilu è di lascialli per esse uccisi.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Iochebed, a mamma di Mosè, ùn avia altra scelta chè di lascià u so figliolu esse purtatu nantu à u fiumu Nilu.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 quellu tempu, a principessa di l'Egittu hè accadutu à vede u zitellu mentre si bagnava in u fiume. Ella avia in mente di cresce u zitellu.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so surella hà vistu a principessa caccià u zitellu da a cestera. Hà presentatu a so vera mamma, Jochebed, per allatta u zitellu per ella.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Quandu u zitellu hè cresciutu, hè statu purtatu à a principessa per diventà u so figliolu. Idda li chjamò Mosè, dicendu: "L'aghju tiratu fora di l'acqua. Mosè hà crisciutu in l'Eggittu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Palazzu.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È Eva hà datu un altru à Adamu.</a:t>
            </a:r>
          </a:p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hà manghjatu ancu.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hà salvatu Mosè.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ci hà salvatu cù a so saviezza è u putere maravigghiusu (provididenza).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Cridemu chì i piani di Diu sò più grande è più perfetti chì i mei sempre.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Quale hè 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Hè u Diu onnipotente chì compie a so vulintà malgradu ogni impedimentu.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Chì hè accadutu à u zitellu chì hè statu purtatu in l'acqua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Hè statu affucatu è manghjatu da i pesci.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L'acelli salvavanu u zitellu.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salvatu u zitellu da u celu.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principessa d'Egittu l'hà vistu è salvò.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A principessa d'Egittu l'hà vistu è salvò.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Quandu u zitellu hà crisciutu, u pigliò à a figliola di Faraone è diventò u so figliolu. Li chjamò Mosè, dicendu: "L'aghju tiratu fora di l'acqua".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Esodu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Diu li hà cacciatu fora di l'Eden perchè ùn anu micca ascoltu à Diu.</a:t>
            </a:r>
          </a:p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Da quellu tempu, u peccatu hè vinutu in u mondu.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2800" b="1"/>
              <a:t>Lezzione </a:t>
            </a:r>
            <a:endParaRPr xmlns:a="http://schemas.openxmlformats.org/drawingml/2006/main" lang="en-US" altLang="ko-KR" sz="4000" b="1"/>
            <a:r xmlns:a="http://schemas.openxmlformats.org/drawingml/2006/main">
              <a:rPr lang="co" altLang="ko-KR" sz="4000"/>
              <a:t>d'oghje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 peccatu hè ghjuntu in u mondu perchè Adamu è Eva ùn anu micca ubbiditu à u cumandamentu di Diu.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Aghju ubbiditu à a parolla di Diu ?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crede in Diu, devi ubbidì à a parolla di Diu.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Diu hè?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Dispiace a disubbidienza.</a:t>
            </a: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Benedica l'omu chì ubbidisce à a so parolla.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/>
              <a:t>Oghje</a:t>
            </a:r>
            <a:r xmlns:a="http://schemas.openxmlformats.org/drawingml/2006/main">
              <a:rPr lang="co" altLang="en-US" sz="4000"/>
              <a:t> </a:t>
            </a:r>
            <a:r xmlns:a="http://schemas.openxmlformats.org/drawingml/2006/main">
              <a:rPr lang="co" altLang="ko-KR" sz="4000"/>
              <a:t>Parola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u principiu Diu hà creatu</a:t>
            </a: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celi è a terra.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 1: 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Chì hà dettu Diu di ùn manghjà micca à l'umanità?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fruttu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verdura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dk1"/>
                </a:solidFill>
              </a:rPr>
              <a:t>u fruttu di a cunniscenza di u bè è u male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u fruttu di a cunniscenza di u bè è u male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hà creatu l'omu in a so propria imagina, à l'imaghjini di Diu hà creatu;</a:t>
            </a: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maschile è femina li hà criatu.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/>
              <a:t>Noè hà fattu una Grande Nave (un Arca) nantu à l'Alta Montagna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/>
              <a:t>Oghje</a:t>
            </a:r>
            <a:r xmlns:a="http://schemas.openxmlformats.org/drawingml/2006/main">
              <a:rPr lang="co" altLang="en-US" sz="4000"/>
              <a:t> </a:t>
            </a:r>
            <a:r xmlns:a="http://schemas.openxmlformats.org/drawingml/2006/main">
              <a:rPr lang="co" altLang="ko-KR" sz="4000"/>
              <a:t>Parola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u Signore disse à Noè: "Andate in l'arca, tè è tutta a vostra famiglia, perchè vi aghju trovu ghjustu in questa generazione.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vistu chì tutte e persone nantu à a terra anu corrottu i so modi. Diu hà dettu à Noè: "Distrughjeraghju u populu è a terra. Fate una grande nave nantu à a muntagna! 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Noè hà cuminciatu à fà una nave nantu à a muntagna cum'è Diu l'hà urdinatu. A ghjente pensava chì era pazzo.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Noè lasciò ogni tipu di criatura entra in a nave cù i 8 membri di a famiglia di Noè cum'è Diu hà urdinatu.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pioggia cuntinuò à vene nantu à a terra per 40 ghjorni, cum'è Diu hà dettu.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fine, a terra era cuperta d'acqua. Ogni cosa vivente chì si moveva nantu à a terra morse. Solu Noè restava, è quelli chì cun ellu in l'arca.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ghjente ùn hà micca intesu à Noè chì li hà datu l'uppurtunità di esse salvati da una grande inundazione.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Dicenu solu chì Noè era pazzo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Quandu avete da dà l'evangelu à l'amichi, ùn anu micca esse à sente bè.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Ma, à a fine, anu da sapè chì a parolla di Diu hè vera.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 u principiu, a bughjura era sopra a superficia.</a:t>
            </a:r>
          </a:p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Ùn ci era nè omu, nè luce. Ùn ci era nunda.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odia u peccatu è ghjudicà u peccatu.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/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Chì hà dettu Diu à Noè per fà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dk1"/>
                </a:solidFill>
              </a:rPr>
              <a:t>Una nave (un'arca)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vittura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Casa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bicicletta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Una nave (un'arca)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/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u Signore disse à Noè: "Andate in l'arca, tè è tutta a vostra famiglia, perchè vi aghju trovu ghjustu in questa generazione.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 7: 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/>
              <a:t>L'arcubalenu era u Pattu di Diu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rgbClr val="FF0000"/>
                </a:solidFill>
              </a:rPr>
              <a:t>Parola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Ogni volta chì l'arcubalenu apparisce in i nuvuli, u vederaghju è ricurdaraghju di l'allianza eterna trà Diu è tutti i criaturi viventi di ogni tipu nantu à a terra 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Ogni cosa vivente hè stata sguassata, solu Noè è quelli chì cun ellu in l'arca eranu rimasti.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piova cuntinuò à vene nantu à a terra per 40 ghjorni.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Dopu chì a pioggia cessò, Noè mandò una culomba.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culomba vultò à ellu cù foglia d'alivu fresca in u beccu. Noè sapia: "L'acqua s'hè alluntanatu da a terra!"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Noè esce cù a so famiglia, è adurà à Diu. "Grazie à Diu per avè datu u mondu novu".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li mostrò un arcubalenu cum'è u signu di l'allianza è a benedizzione. "Vive felice in u mondu novu!"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dettu: "Che ci sia a luce".</a:t>
            </a:r>
          </a:p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è ci era luce.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Diu hà salvatu Noè è a so famiglia.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Diu hà prumessu ch'ellu li benedicarà è fà un novu mondu per elli.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Diu hà ancu salvatu per mezu di Ghjesù.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Avemu da crede chì Diu farà u so novu mondu attraversu noi.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U Signore Diu?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Signore 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Signore Diu hè u nostru Babbu chì salva è benedica i so figlioli amati in abbundanza quandu credemu in ellu.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/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Chì hà mandatu Noè per vede chì a terra era secca?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Eagle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dk1"/>
                </a:solidFill>
              </a:rPr>
              <a:t>Culomba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Anatra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Culomba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600"/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Ogni volta chì l'arcubalenu apparisce in i nuvuli, u vederaghju è ricurdaraghju di l'allianza eterna trà Diu è tutti i criaturi viventi di ogni tipu nantu à a terra 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Parola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600"/>
              <a:t>A ghjente chì hà custruitu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600"/>
              <a:t>A Torre di Babele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Hè per quessa ch'ellu era chjamatu Babele - perchè quì u Signore hà cunfusu</a:t>
            </a: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lingua di u mondu sanu. Da quì u Signore li hà spargugliatu</a:t>
            </a: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sopra a faccia di tutta a terra.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ghjente vulia esse più grande è più famosa di Diu. Allora, cuminciaru à custruisce una torre alta.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Cusì, stavanu custruendu a torre in tuttu.</a:t>
            </a:r>
          </a:p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"Amumustremu à u mondu. Semu cusì grandi!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Tuttavia, quandu Diu hà vistu a so arroganza, hà cunfunditu a so lingua per ùn capiscenu micca.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Perchè ùn puderanu micca capiscenu, ùn puderanu micca travaglià inseme. Infine, si sparghjenu nantu à a faccia di a terra. Sin'à avà e lingue di u mondu sò diverse l'una di l'altra.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primu ghjornu, Diu hà separatu a luce da a bughjura. Hà fattu u mondu sanu per sei ghjorni.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o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o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o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o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o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o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/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ghjente vole esse più grande è più altu ch'è Diu.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Sta mente hè chjamata "arroganza".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odia "arroganza".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cuntrariu di l'arroganza hè "umiltà".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Duvemu esse "umili" davanti à Diu per piacè.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Signore Diu?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Signore 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Signore Diu hè più grande è più sàviu chè noi.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Ùn pudemu micca esse più sàviu chè Diu, ancu s'è unimu tutta a nostra saviezza inseme.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Perchè ùn anu pussutu finisce a torre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causatu l'inundazione quandu anu fattu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fattu un focu sputatu quandu anu fattu.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fattu un terramotu quandu anu fattu.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dk1"/>
                </a:solidFill>
              </a:rPr>
              <a:t>Diu hà fattu chì ùn si capiscenu micca quandu anu fattu.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Diu hà fattu chì ùn si capiscenu micca quandu anu fattu.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Hè per quessa ch'ellu era chjamatu Babele - perchè quì u Signore hà cunfusu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lingua di u mondu sanu. Da quì u Signore li hà spargugliatu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sopra a faccia di tutta a terra.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400"/>
              <a:t>Diu hà chjamatu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Signore avia dettu à Abram: "Lasciate u vostru paese, u vostru populu è u vostru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casa di u babbu è andate à a terra chì vi mustraraghju.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di i Caldei era a cità chì adorava l'idoli.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hè natu è campatu quì.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ghjornu, u Signore Diu li avia dettu: "Lasciate u vostru paese, è ti benedicaraghju".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Ancu s'è Abraham ùn sapia induve andà, ubbidì à a parolla di Diu è si n'andò cum'è u Signore li avia dettu.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Hà patitu assai affari difficili mentre viaghjava, ma Diu l'hà prutettu in modu sicuru.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Ogni tipu d'animali è piante, acelli è pesci sò pieni nantu à a terra, in u mare è in u celu. Diu hà guardatu tuttu ciò ch'ellu avia fattu è disse: "Bon bè!".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Infine, Abraham ghjunse à a terra di Canaan. Hà campatu quì. "Grazie, Diu."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Abràhamu lasciò a so cità nativa cun ubbidisci à a parolla di Diu.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Cum'è questu, noi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deve crede in Diu è ubbidì à a so parolla.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Duvemu avè u desideriu di ubbidì à a parolla di Diu in ogni mumentu.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U Signore Diu hè?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Yahvé</a:t>
            </a:r>
            <a:r xmlns:a="http://schemas.openxmlformats.org/drawingml/2006/main">
              <a:rPr lang="c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Hè u nostru Babbu chì mantene a so prumessa à ogni costu.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Induve hè natu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dk1"/>
                </a:solidFill>
              </a:rPr>
              <a:t>Ur di i Caldei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Ur di i Caldei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Signore Diu avia dettu à Abram: "Lasciate u vostru paese, u vostru pòpulu è a casa di u vostru babbu, è andate in u paese chì vi mustraraghju".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7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4400"/>
              <a:t>Isaac, u Figliolu Prumessu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Abràhamu avia centu anni quandu u so figliolu Isaccu li nacque.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Diu hà prumessu à Abraham chì Diu li darà figlioli quant'è stelle in u celu di notte.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Ma, ùn avia micca figliolu finu à 100 anni.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ghjornu, Diu hà pigliatu Abraham fora di notte.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"Fighjate à u celu. Pudete cuntà e stelle ? 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prumessu di dà ancu a bella terra.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/>
              <a:t>Lezzione </a:t>
            </a:r>
            <a:endParaRPr xmlns:a="http://schemas.openxmlformats.org/drawingml/2006/main" lang="ko-KR" altLang="en-US" sz="4000"/>
            <a:r xmlns:a="http://schemas.openxmlformats.org/drawingml/2006/main">
              <a:rPr lang="co" altLang="ko-KR" sz="3600"/>
              <a:t>d'oghje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Quale hà fattu u mondu ?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fattu u mondu.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Quale tene u mondu in ordine ?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mantene u mondu in ordine.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mondu ùn hè statu fattu da ellu stessu.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mondu ùn pò esse spustatu da ellu stessu.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Avemu da ricurdà chì Diu hà fattu u mondu sanu è ancu cuntrullà tutti.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"I vostri figlioli seranu quant'è e stelle in u celu, è a sabbia in a riva di u mare." Abraham hà cridutu à a prumessa di u Signore.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Diu mantene a so prumessa. Sara hà datu un figliolu à Abraham. Abraham hà datu u nome </a:t>
            </a:r>
            <a:r xmlns:a="http://schemas.openxmlformats.org/drawingml/2006/main">
              <a:rPr lang="c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</a:t>
            </a: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chì significa </a:t>
            </a:r>
            <a:r xmlns:a="http://schemas.openxmlformats.org/drawingml/2006/main">
              <a:rPr lang="c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gioia </a:t>
            </a: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Oghje</a:t>
            </a:r>
            <a:r xmlns:a="http://schemas.openxmlformats.org/drawingml/2006/main">
              <a:rPr lang="c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hà veramente cridutu in a prumessa di Diu ancu s'ellu li pareva impussibile.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era assai cuntentu quandu hà vistu a credenza di Abraham. Diu li hà datu Isaac, u figliolu prumessu.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certamente cumpiendu a so prumessa, ancu s'ellu ci pareva impussibile per noi.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Diu hè…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Onnipotente (capace di fà tuttu)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Quanti anni avia Abraham quand'ellu avia Isaac?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Abràhamu avia centu anni quandu u so figliolu Isaccu li nacque.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8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900"/>
              <a:t>Abràhamu offri Isaac à Diu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Diu disse: "Piglia u to figliolu, u to figliolu unicu, Isacco, chì ti amate,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è andate in a regione di Moriah. Sacrificallu quì cum'è un olocausto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nantu à una di e muntagne vi cuntaraghju.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ghjornu, Diu disse à Abraham: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"Offrimi u vostru unicu figliolu in olocausto".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Abràhamu hà amatu à Isaac tantu chì era duru quandu hà intesu da Diu. Ma hà decisu di ubbidì à Diu.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3200"/>
              <a:t>Quale hè 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Ellu hè...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creatore chì hà fattu u mondu sanu cumpresu mè.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Abràhamu liò Isaac è u pusò nantu à l'altare, è pruvò à tumballu. In quellu mumentu stessu,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"Abraham, Abraham, ùn u uccidite micca. Ùn fà nunda à ellu. Avà, sò chì avete paura è amate à Diu ". Questa era a prova chì Diu hà fattu à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"Grazie, Diu!" Diu hà accettatu a fede di Abraham cun piacè. Diu hà fattu un antenatu di tutti i credenti.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/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hà amatu tantu à Isaac, ma era più impurtante per ellu ubbidisce à a Parola di Diu.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Deve amassi à Diu più chè qualsiasi altra cosa, è più chè qualsiasi altra persona in u mondu.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Diu hè?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nostru babbu chì rende a nostra fede più forte attraversu a prova.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/>
              <a:t>Oghje</a:t>
            </a:r>
            <a:r xmlns:a="http://schemas.openxmlformats.org/drawingml/2006/main">
              <a:rPr lang="co" altLang="en-US" sz="4000"/>
              <a:t> </a:t>
            </a:r>
            <a:r xmlns:a="http://schemas.openxmlformats.org/drawingml/2006/main">
              <a:rPr lang="co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Chì hà dettu Diu à Abraham per offre cum'è un olocausto?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dk1"/>
                </a:solidFill>
              </a:rPr>
              <a:t>Figliolu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Moglie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Pecure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Figliolu</a:t>
            </a: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Diu disse: "Piglia u to figliolu, u to figliolu unicu, Isacco, chì ti amate,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è andate in a regione di Moriah. Sacrificallu quì cum'è un olocausto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nantu à una di e muntagne vi cuntaraghju.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Parola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400"/>
              <a:t>Isaac ùn hà micca litigatu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Si n'andò da culà è scavò un altru pozzu, è nimu s'hè disputatu.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Li chjamò Rehoboth, dicendu: "Avà u Signore ci hà datu un locu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è fiuriscemu in a terra 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pozzi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eranu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cusì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impurtante,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perchè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elli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puderia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uttene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frescu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acqua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u desertu. Isaac avia i pozzi ereditati da u so babbu.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Cù chì Diu hà fattu u mondu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acqua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polvere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parolla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parolla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Tuttavia, i Filistei l'invidianu. Allora, empianu i pozzi cù a terra.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Ma, Isaac ùn hà micca litigatu cun elli. Si alluntanò è scavò u pozzu. Scopre un pozzu d'acqua fresca.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 questu tempu, l'altri populi pigliò u pozzu da Isaac. Ma ùn hà micca litigatu cun elli, ancu.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Diu hà benedettu Isaac. Hà cavatu un altru pozzu di novu. Diu li hà datu acqua fresca da quì. Isaac hà custruitu un altare è hà fattu l'offerta di ringraziamentu.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Isaac ùn hà micca litigatu cù quelli chì li pigliò i so pozzi.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hà benedettu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Ùn avemu ancu micca à litigà cù l'altri.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Avemu da amà è pardunà l'altri.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200"/>
              <a:t>Diu hè??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Odià quelli chì si liteghjanu cù l'altri.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Ellu ama quelli chì quelli chì si amanu.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causa di ciò chì Isaac hà patitu un tempu duru?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agneau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dk1"/>
                </a:solidFill>
              </a:rPr>
              <a:t>bè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famiglia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bè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A parolla d'oghje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Si n'andò da culà è scavò un altru pozzu, è nimu s'hè disputatu.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Li chjamò Rehoboth, dicendu: "Avà u Signore ci hà datu un locu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è fiuriscemu in a terra 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Parola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/>
              <a:t>Esaù hà vindutu u dirittu di nascita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3600"/>
              <a:t>per una ciotola di stufatu rossu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Allora Ghjacobbu dete à Esaù un pocu di pane è un stufatu di lenticchie.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Hà manghjatu è beie, è po s'arrizzò è partì.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Dunque, Esaù disprezzò u so dirittu di nascita.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o" altLang="ko-KR" sz="2800">
                <a:solidFill>
                  <a:schemeClr val="bg1">
                    <a:lumMod val="50000"/>
                  </a:schemeClr>
                </a:solidFill>
              </a:rPr>
              <a:t>Genesi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