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c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Č.1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Slovo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Bůh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4400"/>
              <a:t>Bůh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4400"/>
              <a:t>Vyrobeno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4400"/>
              <a:t>Svět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</a:t>
            </a:r>
            <a:r xmlns:a="http://schemas.openxmlformats.org/drawingml/2006/main">
              <a:rPr lang="c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počátku stvořil Bůh</a:t>
            </a:r>
          </a:p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nebesa a země.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Izákova manželka Rebeka porodila dvojčata. První syn se jmenoval Ezau a druhý Jákob.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Ezau měl rád lov. Takže miloval outdoorové aktivity. Ale Jacob byl tichý muž, zůstával doma.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Jednoho dne, když Jákob vařil guláš, se Ezau vrátil domů hladový po lovu.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"Dej mi guláš!", "Nejdřív mi prodej své prvorozenství." Pak ti nějaké dám." Ezau měl takový hlad, že prodal své prvorozenství za jednu misku červeného guláše.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Nakonec Jacob podvedl svého otce, aby získal požehnání. Konečně se mu dostalo požehnání. Všechny tyto věci se staly Boží prozřetelností.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Ezau si myslel, že vyřešení problému hladu je důležitější než získání duchovního požehnání.</a:t>
            </a:r>
            <a:r xmlns:a="http://schemas.openxmlformats.org/drawingml/2006/main">
              <a:rPr lang="c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Konečně,</a:t>
            </a:r>
            <a:r xmlns:a="http://schemas.openxmlformats.org/drawingml/2006/main">
              <a:rPr lang="c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Jacobe</a:t>
            </a:r>
            <a:r xmlns:a="http://schemas.openxmlformats.org/drawingml/2006/main">
              <a:rPr lang="c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stal se</a:t>
            </a:r>
            <a:r xmlns:a="http://schemas.openxmlformats.org/drawingml/2006/main">
              <a:rPr lang="c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 xmlns:a="http://schemas.openxmlformats.org/drawingml/2006/main">
              <a:rPr lang="c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praotce Izraelitů.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co je podle tebe důležitější?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Požehnání být dětmi Božími nelze ničím nahradit.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200"/>
              <a:t>Bůh je?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</a:t>
            </a:r>
            <a:r xmlns:a="http://schemas.openxmlformats.org/drawingml/2006/main">
              <a:rPr lang="cs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je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plní svou vlastní vůli navzdory lidským omylům a falešným.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</a:t>
            </a:r>
            <a:r xmlns:a="http://schemas.openxmlformats.org/drawingml/2006/main">
              <a:rPr lang="c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 co Ezau prodal své prvorozenství?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nudle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chleba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maso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dk1"/>
                </a:solidFill>
              </a:rPr>
              <a:t>červený guláš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červený guláš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</a:t>
            </a:r>
            <a:r xmlns:a="http://schemas.openxmlformats.org/drawingml/2006/main">
              <a:rPr lang="c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Potom dal Jákob Ezauovi chléb a čočkový guláš.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Najedl se a napil se a pak vstal a odešel.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Ezau tedy pohrdal svým prvorozenstvím.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11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400"/>
              <a:t>Jákobův sen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/>
              <a:t>Jedli zakázané ovoce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/>
              <a:t>Měl sen, ve kterém viděl schodiště spočívající na zemi, s vrcholem sahajícím k nebi, a andělé Boží po nich vystupovali a sestupovali.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Jacob oklamal svého bratra lží. Bál se zabití. Takže uprchl z domova ke svému strýci do Haranu.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 noci, když tam vzal kámen, spal a dal si ho pod hlavu jako polštář. Byl tam sám bez rodiny. Takže se bál a cítil se osamělý.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Jákob viděl anděly Boží vystupovat a sestupovat po schodech na zemi do nebe.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Slyšel Boží hlas: "Jsem s tebou a budu na tebe bdít, kamkoli půjdeš."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Když se ráno probudil, klaněl se Bohu, který slíbil, že bude s ním, a vzdal Bohu slávu.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Jako Bůh byl s Jákobem, který se bál být sám,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Náš Otec Bůh se o nás také postará, když jsme sami.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Stejně jako Jákob bychom měli ctít a vzdávat slávu Bohu, který je vždy s námi.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200"/>
              <a:t>Bůh je?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je s námi kdykoli a kdekoli.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se o nás vždy stará.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</a:t>
            </a:r>
            <a:r xmlns:a="http://schemas.openxmlformats.org/drawingml/2006/main">
              <a:rPr lang="c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Když Jacob spal, co si vzal jako polštář?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dřevo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dk1"/>
                </a:solidFill>
              </a:rPr>
              <a:t>kámen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taška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kůže zvířete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kámen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/>
              <a:t>Měl sen, ve kterém viděl schodiště spočívající na zemi, s vrcholem sahajícím k nebi, a andělé Boží po nich vystupovali a sestupovali.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stvořil člověka k obrazu svému, k obrazu Božímu ho stvořil;</a:t>
            </a:r>
          </a:p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muže a ženu je stvořil.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č.12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Slovo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Bůh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400"/>
              <a:t>Joseph prodaný svými bratry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„Pojďte, zabijeme ho a hodíme do jedné z těchto cisteren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a říct, že ho sežralo divoké zvíře.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Pak uvidíme, co přijde z jeho snů."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Jákob měl dvanáct synů. Miloval Josefa více než kteréhokoli ze svých ostatních synů. Udělal tedy pro Josefa bohatě krásnou látku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Jeho bratři ho hodně nenáviděli, protože ho jejich otec zvlášť miloval. "Prodejme Josepha." Řekněme otci, že zemřel.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Prodali Josefa jako otroka obchodníkům, kteří přišli.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Když to Jacob slyšel, byl hluboce zarmoucen.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 žil těžký život jako otrok. On však věřil a spoléhal na Boha, aniž by se dopustil jakéhokoli hříchu.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Joseph byl poslán do vězení na základě falešného obvinění.</a:t>
            </a:r>
            <a:r xmlns:a="http://schemas.openxmlformats.org/drawingml/2006/main">
              <a:rPr lang="cs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 ve vězení se však snažil být před Bohem spravedlivý. Bůh na Josefa nezapomněl a Bůh s ním měl úžasné plány.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Josef byl svými vlastními bratry nenáviděn a prodán jako otrok. Byl také uvězněn na základě křivého obvinění.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Spoléhal však na Boha a o to více se snažil nedopustit žádného hříchu.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Můžeme čelit určitým potížím.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Nedopusťme žádný hřích a prosme o pomoc našeho otce Boha, který ochotně naslouchá naší modlitbě.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200"/>
              <a:t>Bůh je?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Otče náš 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Náš Otec Bůh má s námi úžasné plány i v těžkých časech.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Co dal Jákob pouze Josefovi ze svých dvanácti synů?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hračky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bohatě krásná látka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peníze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bohatě krásná látka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 a Eva byli nejlepší stvoření mezi Božími stvořeními.</a:t>
            </a:r>
          </a:p>
          <a:p>
            <a:r xmlns:a="http://schemas.openxmlformats.org/drawingml/2006/main">
              <a:rPr lang="c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Neboť byli stvořeni podle Božího obrazu.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„Pojďte, zabijeme ho a hodíme do jedné z těchto cisteren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a říct, že ho sežralo divoké zvíře.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Pak uvidíme, co přijde z jeho snů."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13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400"/>
              <a:t>Joseph se stal premiérem v Egyptě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/>
              <a:t>Farao tedy Josefovi řekl: "Tímto ti dávám na starost celou egyptskou zemi."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Faraon, král Egypta, měl sen. 7 tlustých krav a poté 7 ošklivých krav. 7 ošklivých krav sežralo 7 tlustých krav. Byl to velmi zvláštní sen.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Jeho sen v paláci nikdo nedokázal vyložit. Hlavní číšník, kterému Josef pomáhal, ho představil králi.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Bůh dal Josefovi moudrost. Mohl tedy vyložit význam snu a sdělit ho králi.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Faraón byl tak dojat, že jmenoval Josefa, který byl vězněm, na druhé nejvyšší místo v zemi.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 se stal ministerským předsedou Egypta a vládl zemi dobře s moudrostí, kterou mu Bůh dal.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/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měl s Josefem úžasné plány.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Když čelíme nějakým potížím, neměli bychom být zklamáni,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ale měli bychom očekávat úžasné Boží plány pro nás a věřit v Boha..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200"/>
              <a:t>Bůh je?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 jedná podle své vůle.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Ponížení budou povýšeni a vznešení budou poníženi.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Bůh řekl muži:</a:t>
            </a:r>
            <a:r xmlns:a="http://schemas.openxmlformats.org/drawingml/2006/main">
              <a:rPr lang="cs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"Můžete jíst z kteréhokoli stromu v zahradě, ale </a:t>
            </a:r>
            <a:r xmlns:a="http://schemas.openxmlformats.org/drawingml/2006/main">
              <a:rPr lang="cs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nesmíte jíst ze stromu poznání dobra a zla, protože když z něj budete jíst, jistě zemřete </a:t>
            </a:r>
            <a:r xmlns:a="http://schemas.openxmlformats.org/drawingml/2006/main">
              <a:rPr lang="c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Jaká zvířata se objevila ve faraonově snu?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pták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kůň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kráva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kráva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/>
              <a:t>Farao tedy Josefovi řekl: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/>
              <a:t>"Tímto vám dávám na starost celou egyptskou zemi."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Ne.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400"/>
              <a:t>Joseph znovu potkal své bratry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Přestože Josef své bratry poznal, oni nepoznali jeho.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 jmenoval Josefa předsedou vlády Egypta. Joseph během 7 let moudře ovládal těžký hladomor.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Kvůli hladomoru však v Kanaánu nebylo žádné obilí. Museli sejít do Egypta, aby dostali nějaké obilí k jídlu. Josefovi bratři odešli do Egypta také nakoupit jídlo.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Přestože Josef své bratry poznal, oni nepoznali jeho.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 jim řekl, kdo je. Při pohledu na něj se lekli a měli z něj strach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Josef poznal, proč ho Bůh poslal do Egypta. Odpustil svým bratrům a vzal celou svou rodinu do Egypta a bezpečně se o ně postaral.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Josef odpustil svým bratrům, kteří se k němu chovali špatně, a miloval je podle Boží vůle.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Musíme odpustit své rodině a přátelům a milovat je.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Ale Satan přestrojený za hada pokoušel Evu.</a:t>
            </a:r>
          </a:p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Nakonec Eva snědla ovoce.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200"/>
              <a:t>Bůh je?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Odpouští nám a miluje nás.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 jaké zemi se stal Joseph premiérem?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Babylon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Egypt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Přestože Josef své bratry poznal, oni nepoznali jeho.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Č.15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400"/>
              <a:t>Dítě, které bylo zachráněno z vody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Když dítě vyrostlo, vzala ho k faraonově dceři a on se stal jejím synem. Dala mu jméno Mojžíš a řekla: "Vytáhla jsem ho z vody."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Egyptský král faraon nařídil vyhodit všechny izraelské novorozené chlapce do řeky Nilu a nechat je zabít.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Jochebed, Mojžíšova matka, neměla jinou možnost, než nechat svého syna unést po řece Nil.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 té době egyptská princezna náhodou spatřila dítě, když se koupala v řece. Měla v úmyslu vyrůst chlapce.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Jeho sestra viděla, jak princezna vyndává chlapečka z košíku. Představila jeho skutečnou matku Jochebed, aby pro ni kojila chlapečka.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Když dítě vyrostlo, bylo vzato zpět k princezně, aby se stal jejím synem. Dala mu jméno Mojžíš a řekla: „Vytáhla jsem ho z vody. Mojžíš vyrostl v Egyptě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Palác.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Eva dala další Adamovi.</a:t>
            </a:r>
          </a:p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 to snědl taky.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zachránil Mojžíše.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nás zachránil svou úžasnou moudrostí a mocí (prozřetelností).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Věřme, že Boží plány jsou vždy větší a dokonalejší než ty moje.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200"/>
              <a:t>Kdo je Bůh?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je všemohoucí Bůh, který plní svou vůli navzdory všem překážkám.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Co se stalo s dítětem, které bylo uneseno ve vodě?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Byl utopen a sežrán rybami.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Ptáci zachránili dítě.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Bůh zachránil dítě z nebe.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Princezna Egypta ho viděla a zachránila.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Princezna Egypta ho viděla a zachránila.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Když dítě vyrostlo, vzala ho k faraonově dceři a on se stal jejím synem. Dala mu jméno Mojžíš a řekla: "Vytáhla jsem ho z vody."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Bůh je vyhnal z Edenu, protože neposlouchali Boha.</a:t>
            </a:r>
          </a:p>
          <a:p>
            <a:r xmlns:a="http://schemas.openxmlformats.org/drawingml/2006/main">
              <a:rPr lang="c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Od té doby přišel na svět Sin.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/>
              <a:t>Dnešní </a:t>
            </a:r>
            <a:r xmlns:a="http://schemas.openxmlformats.org/drawingml/2006/main">
              <a:rPr lang="cs" altLang="ko-KR" sz="2800" b="1"/>
              <a:t>lekce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Hřích přišel na svět, protože Adam a Eva neposlechli Boží příkaz.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Poslouchám Boží slovo?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Pokud věřím v Boha, musím poslouchat Boží slovo.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/>
              <a:t>Bůh je?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Nesnáší neposlušnost.</a:t>
            </a:r>
          </a:p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Žehná muži, který poslouchá Jeho slovo.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4000"/>
              <a:t>dnešní</a:t>
            </a:r>
            <a:r xmlns:a="http://schemas.openxmlformats.org/drawingml/2006/main">
              <a:rPr lang="cs" altLang="en-US" sz="4000"/>
              <a:t> </a:t>
            </a:r>
            <a:r xmlns:a="http://schemas.openxmlformats.org/drawingml/2006/main">
              <a:rPr lang="cs" altLang="ko-KR" sz="4000"/>
              <a:t>Slovo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počátku stvořil Bůh</a:t>
            </a:r>
          </a:p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nebesa a země.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 řekl Bůh, aby nejedli lidstvu?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ovoce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maso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zelenina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dk1"/>
                </a:solidFill>
              </a:rPr>
              <a:t>ovoce poznání dobra a zla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ovoce poznání dobra a zla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stvořil člověka k obrazu svému, k obrazu Božímu ho stvořil;</a:t>
            </a:r>
          </a:p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muže a ženu je stvořil.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3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/>
              <a:t>Noe vyrobil na Vysoké hoře velkou loď (archu).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/>
              <a:t>dnešní</a:t>
            </a:r>
            <a:r xmlns:a="http://schemas.openxmlformats.org/drawingml/2006/main">
              <a:rPr lang="cs" altLang="en-US" sz="4000"/>
              <a:t> </a:t>
            </a:r>
            <a:r xmlns:a="http://schemas.openxmlformats.org/drawingml/2006/main">
              <a:rPr lang="cs" altLang="ko-KR" sz="4000"/>
              <a:t>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Hospodin řekl Noemovi: „Jdi do archy, ty i celá tvá rodina, protože jsem tě v tomto pokolení shledal spravedlivým.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Bůh viděl, že všichni lidé na zemi zkazili své cesty. Bůh řekl Noemovi: „Zničím lidi i zemi. Udělejte na hoře velkou loď!“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 začal vyrábět loď na hoře přesně tak, jak mu Bůh přikázal. Lidé si mysleli, že se zbláznil.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 nechal všechny druhy tvorů vstoupit na loď s 8 členy Noemovy rodiny, jak Bůh přikázal.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Déšť přicházel na zem 40 dní, jak Bůh řekl.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Nakonec byla země pokryta vodou. Všechno živé, co se na zemi pohybovalo, zemřelo. Zůstal jen Noe a ti s ním v arše.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Lidé neposlouchali Noeho, který jim dal šanci zachránit se před velkou povodní.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Řekli pouze, že Noah byl šílený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Když předáváte evangelium přátelům, nemusí vám dobře naslouchat.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Ale nakonec poznají, že Boží slovo je pravdivé.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začátku byla nad povrchem temnota.</a:t>
            </a:r>
          </a:p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Nebyl tam žádný muž, žádné světlo. Nic nebylo.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/>
              <a:t>Bůh 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nenávidí hřích a soudí hřích.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/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 řekl Bůh Noemovi, aby udělal?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dk1"/>
                </a:solidFill>
              </a:rPr>
              <a:t>Loď (Archa)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Auto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Dům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Loď (Archa)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/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Hospodin řekl Noemovi: „Jdi do archy, ty i celá tvá rodina, protože jsem tě v tomto pokolení shledal spravedlivým.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Č.4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/>
              <a:t>Duha byla Boží smlouva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600">
                <a:solidFill>
                  <a:srgbClr val="FF0000"/>
                </a:solidFill>
              </a:rPr>
              <a:t>dnešní</a:t>
            </a: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s" altLang="ko-KR" sz="3600">
                <a:solidFill>
                  <a:srgbClr val="FF0000"/>
                </a:solidFill>
              </a:rPr>
              <a:t>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Kdykoli se v oblacích objeví duha, uvidím ji a budu si pamatovat věčnou smlouvu mezi Bohem a všemi živými tvory všeho druhu na zemi."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Všechno živé bylo vyhlazeno, zůstal jen Noe a ti, kteří byli s ním v arše.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Déšť přicházel na zem 40 dní.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Když přestalo pršet, Noe vyslal holubici.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Holubice se k němu vrátila s čerstvým olivovým listem v zobáku. Noe věděl: "Voda ze země ustoupila!"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 vyšel se svou rodinou a uctíval Boha. "Děkuji ti Bože, že jsi nám dal nový svět."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Bůh mu ukázal duhu jako znamení smlouvy a požehnání. "Žijte šťastně v novém světě!"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Bůh řekl: "Budiž světlo"</a:t>
            </a:r>
          </a:p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bylo světlo.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Bůh zachránil Noeho a jeho rodinu.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Bůh slíbil, že jim požehná a vytvoří skrze ně nový svět.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Bůh nás také spasil skrze Ježíše.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Musíme věřit, že Bůh skrze nás vytvoří svůj nový svět.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/>
              <a:t>Jahve Bůh?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Jahve 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Hospodin Bůh je náš Otec, který zachraňuje a žehná svým milovaným dětem, když v Něj věříme.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/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 vyslal Noe, aby viděl, jak je země vysušená?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Orel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Vrabec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dk1"/>
                </a:solidFill>
              </a:rPr>
              <a:t>Holubice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Kachna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Holubice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600"/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Kdykoli se v oblacích objeví duha, uvidím ji a budu si pamatovat věčnou smlouvu mezi Bohem a všemi živými tvory všeho druhu na zemi."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č.5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Slovo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Bůh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600"/>
              <a:t>Lidé, kteří stavěli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3600"/>
              <a:t>Babylonská věž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Proto se tomu říkalo Bábel, protože tam Hospodin zmátl</a:t>
            </a:r>
          </a:p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jazykem celého světa. Odtud je Hospodin rozptýlil</a:t>
            </a:r>
          </a:p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nad tváří celé země.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Lidé chtěli být větší a slavnější než Bůh. Začali tedy stavět vysokou věž.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Proto stavěli věž úplně.</a:t>
            </a:r>
          </a:p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"Ukažme se světu." Jsme tak skvělí!”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Když však Bůh viděl jejich aroganci, zmátl jejich jazyk, takže si navzájem nerozuměli.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Protože si navzájem nerozuměli, nemohli spolupracovat. Nakonec se rozprchli po povrchu země. Až dosud se světové jazyky od sebe liší.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Prvního dne Bůh oddělil světlo od tmy. Stvořil celý svět na šest dní.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s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s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s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s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s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s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/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Lidé chtějí být větší a vyšší než Bůh.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Této mysli se říká „arogance“.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nenávidí „aroganci“.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Opakem arogance je „pokora“.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Měli bychom být před Bohem ‚pokorní‘, abychom se Mu líbili.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s" altLang="ko-KR" sz="3200"/>
              <a:t>Jahve Bůh?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Jahve 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Hospodin Bůh je větší a moudřejší než my.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Nemůžeme být moudřejší než Bůh, i když spojujeme všechnu svou moudrost dohromady.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Proč nemohli dokončit věž?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Bůh způsobil potopu, když ji učinili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Bůh rozpoutal oheň, když ho oni udělali.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Bůh udělal zemětřesení, když to udělali oni.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dk1"/>
                </a:solidFill>
              </a:rPr>
              <a:t>Bůh je přiměl, aby si navzájem nerozuměli, když to udělali.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Bůh je přiměl, aby si navzájem nerozuměli, když to udělali.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</a:t>
            </a:r>
            <a:r xmlns:a="http://schemas.openxmlformats.org/drawingml/2006/main">
              <a:rPr lang="c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Slovo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Proto se tomu říkalo Bábel, protože tam Hospodin zmátl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jazykem celého světa. Odtud je Hospodin rozptýlil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nad tváří celé země.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Č.6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400"/>
              <a:t>Bůh povolal Abrahama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Hospodin řekl Abramovi: „Opusť svou zemi, svůj lid i svůj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otcovu domácnost a jdi do země, kterou ti ukážu.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 Chaldejců byl městem uctívajícím modly.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se tam narodil a žil.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Jednoho dne mu Pán Bůh řekl: "Odejdi ze své země a já ti požehnám."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když Abraham nevěděl, kam má jít, poslechl Boží slovo a odešel, jak mu Hospodin řekl.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cestách trpěl mnoha obtížnými záležitostmi, ale Bůh ho bezpečně chránil.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Všech druhů zvířat a rostlin, ptáků a ryb je plno na zemi, v moři i na nebi. Bůh se podíval na vše, co udělal, a řekl: "Velmi dobře!"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Nakonec Abraham dorazil do země Kanaán. Bydlel tam. "Děkuji Bože."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</a:t>
            </a:r>
            <a:r xmlns:a="http://schemas.openxmlformats.org/drawingml/2006/main">
              <a:rPr lang="c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opustil své rodné město s poslušností Božímu slovu.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Takhle my</a:t>
            </a:r>
            <a:r xmlns:a="http://schemas.openxmlformats.org/drawingml/2006/main">
              <a:rPr lang="c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má věřit v Boha a poslouchat jeho slovo.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Měli bychom mít touhu poslouchat Boží slovo kdykoli.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200"/>
              <a:t>Jahve Bůh je?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Jahve</a:t>
            </a:r>
            <a:r xmlns:a="http://schemas.openxmlformats.org/drawingml/2006/main">
              <a:rPr lang="cs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 to náš Otec, který dodrží svůj slib za každou cenu.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Kde se narodil Abraham?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Kanaán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dk1"/>
                </a:solidFill>
              </a:rPr>
              <a:t>Ur Chaldejců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Ur Chaldejců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</a:t>
            </a:r>
            <a:r xmlns:a="http://schemas.openxmlformats.org/drawingml/2006/main">
              <a:rPr lang="c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Hospodin Bůh řekl Abramovi: "Opusť svou zemi, svůj lid i dům svého otce a jdi do země, kterou ti ukážu."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7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4400"/>
              <a:t>Izák, zaslíbený syn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</a:t>
            </a:r>
            <a:r xmlns:a="http://schemas.openxmlformats.org/drawingml/2006/main">
              <a:rPr lang="c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Abrahamovi bylo sto let, když se mu narodil syn Izák.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Bůh slíbil Abrahamovi, že mu Bůh dá dětí tolik, kolik je hvězd na noční obloze.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Do 100 let však neměl žádné dítě.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Jednoho dne Bůh vzal Abrahama v noci ven.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"Podívej se na nebesa." Umíš spočítat hvězdy?"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Bůh mu slíbil, že dá také krásnou zemi.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3600"/>
              <a:t>Dnešní </a:t>
            </a:r>
            <a:r xmlns:a="http://schemas.openxmlformats.org/drawingml/2006/main">
              <a:rPr lang="cs" altLang="ko-KR" sz="4000"/>
              <a:t>lekce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Kdo stvořil svět?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Bůh stvořil svět.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Kdo udržuje ve světě pořádek?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Bůh udržuje svět v pořádku.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Svět nevznikl sám od sebe.</a:t>
            </a:r>
          </a:p>
          <a:p>
            <a:pPr xmlns:a="http://schemas.openxmlformats.org/drawingml/2006/main" algn="ct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Světem nelze pohnout sám od sebe.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Měli bychom si pamatovat, že Bůh stvořil celý svět a stále nad nimi vládne.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"Tvých dětí bude tolik jako hvězd na nebi a písku na břehu moře." Abraham uvěřil Hospodinovu zaslíbení.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Bůh dodržel svůj slib. Sára porodila Abrahamovi syna. Abraham dal jméno </a:t>
            </a:r>
            <a:r xmlns:a="http://schemas.openxmlformats.org/drawingml/2006/main">
              <a:rPr lang="cs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Izák </a:t>
            </a:r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což znamená </a:t>
            </a:r>
            <a:r xmlns:a="http://schemas.openxmlformats.org/drawingml/2006/main">
              <a:rPr lang="cs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Radost </a:t>
            </a:r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</a:t>
            </a:r>
            <a:r xmlns:a="http://schemas.openxmlformats.org/drawingml/2006/main">
              <a:rPr lang="c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skutečně věřil v Boží zaslíbení, i když se mu zdálo nemožné.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byl velmi šťastný, když viděl Abrahamovu víru. Bůh mu dal Izáka, zaslíbeného syna.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jistě plní svůj slib, i když to pro nás vypadalo jako nemožné.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200"/>
              <a:t>Bůh je…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 je...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Všemohoucí (schopný dělat všechno)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 starý byl Abraham, když měl Izáka?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Abrahamovi bylo sto let, když se mu narodil syn Izák.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8 Slovo Boží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900"/>
              <a:t>Abraham obětoval Izáka Bohu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Potom Bůh řekl: „Vezmi svého syna, svého jediného syna, Izáka, kterého miluješ,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jděte do oblasti Moria. Tam ho obětujte jako zápalnou oběť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jedné z hor, o které vám budu vyprávět."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Jednoho dne řekl Bůh Abrahamovi: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"Nabídněte mi svého jediného syna jako zápalnou oběť."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miloval Izáka tak moc, že byl tvrdý, když slyšel od Boha. Ale rozhodl se poslouchat Boha.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s" altLang="ko-KR" sz="3200"/>
              <a:t>kdo je Bůh?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On je...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stvořitele, který stvořil celý svět včetně mě.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svázal Izáka a položil ho na oltář a on se ho pokusil zabít. Právě v tu chvíli,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„Abrahame, Abrahame, nezabíjejte ho. Nic mu nedělej. Teď vím, že se bojíš a miluješ Boha." To byla zkouška, kterou Bůh udělal Abrahamovi.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"Děkuji Bože!" Bůh přijal Abrahamovu víru rád. Bůh ho učinil praotcem všech věřících.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/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 tolik miloval Izáka, ale důležitější pro něj bylo poslouchat Boží slovo.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Měl bych milovat Boha víc než cokoli jiného a víc než kohokoli jiného na světě.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200"/>
              <a:t>Bůh je?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Náš otec, který skrze zkoušku posiluje naši víru.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/>
              <a:t>dnešní</a:t>
            </a:r>
            <a:r xmlns:a="http://schemas.openxmlformats.org/drawingml/2006/main">
              <a:rPr lang="cs" altLang="en-US" sz="4000"/>
              <a:t> </a:t>
            </a:r>
            <a:r xmlns:a="http://schemas.openxmlformats.org/drawingml/2006/main">
              <a:rPr lang="cs" altLang="ko-KR" sz="4000"/>
              <a:t>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 řekl Bůh Abrahamovi, aby obětoval jako zápalnou oběť?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dk1"/>
                </a:solidFill>
              </a:rPr>
              <a:t>Syn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Manželka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Ovce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Syn</a:t>
            </a:r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Potom Bůh řekl: „Vezmi svého syna, svého jediného syna, Izáka, kterého miluješ,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jděte do oblasti Moria. Tam ho obětujte jako zápalnou oběť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jedné z hor, o které vám budu vyprávět."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č.9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Slovo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Bůh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400"/>
              <a:t>Isaac se nehádal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Odtamtud šel dál a vykopal další studnu a nikdo se kvůli tomu nehádal.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Pojmenoval ji Rechoboth a řekl: „Hospodin nám dal místo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a v zemi vzkvétáme."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studny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byli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tak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Důležité,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protože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ony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mohl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dostat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čerstvý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voda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 poušti. Izák zdědil studny po svém otci.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Čím Bůh stvořil svět?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kámen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prach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slovo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slovo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Pelištejci mu však záviděli. Takže naplnili studny zeminou.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Ale Isaac se s nimi nehádal. Odstěhoval se a vykopal studnu. Objevil studnu sladké vody.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 té době vzali Izákovi studnu ostatní lidé. Ale ani se s nimi nehádal.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Bůh požehnal Izákovi. Znovu vykopal další studnu. Bůh mu odtud dal čerstvou vodu. Izák postavil oltář a obětoval děkovnou oběť.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lekce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Izák se nehádal s těmi, kteří mu vzali studny.</a:t>
            </a:r>
            <a:r xmlns:a="http://schemas.openxmlformats.org/drawingml/2006/main">
              <a:rPr lang="c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Bůh požehnal Izákovi.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Také se nesmíme hádat s ostatními.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Musíme milovat a odpouštět druhým.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200"/>
              <a:t>Bůh je??</a:t>
            </a:r>
            <a:r xmlns:a="http://schemas.openxmlformats.org/drawingml/2006/main">
              <a:rPr lang="c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rgbClr val="c00000"/>
                </a:solidFill>
              </a:rPr>
              <a:t>Bůh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Nesnáší ty, kteří se hádají s ostatními.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Miluje ty, kteří se milují.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Kvůli čemu Izák prožil těžké chvíle?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dům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jehněčí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chemeClr val="dk1"/>
                </a:solidFill>
              </a:rPr>
              <a:t>dobře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rodina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cs" altLang="ko-KR" sz="2800">
                <a:solidFill>
                  <a:srgbClr val="ff0000"/>
                </a:solidFill>
              </a:rPr>
              <a:t>dobře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Odtamtud šel dál a vykopal další studnu a nikdo se kvůli tomu nehádal.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Pojmenoval ji Rechoboth a řekl: „Hospodin nám dal místo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a v zemi vzkvétáme."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c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č.10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Slovo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r xmlns:a="http://schemas.openxmlformats.org/drawingml/2006/main">
              <a:rPr lang="c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Bůh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/>
              <a:t>Ezau prodal prvorozenství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3600"/>
              <a:t>za jednu misku červeného guláše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s" altLang="ko-KR" sz="4000">
                <a:solidFill>
                  <a:srgbClr val="ff0000"/>
                </a:solidFill>
              </a:rPr>
              <a:t>Dnešní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Potom dal Jákob Ezauovi chléb a čočkový guláš.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Najedl se a napil se a pak vstal a odešel.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Ezau tedy pohrdal svým prvorozenstvím.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s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s" altLang="ko-KR" sz="2800">
                <a:solidFill>
                  <a:schemeClr val="bg1">
                    <a:lumMod val="50000"/>
                  </a:schemeClr>
                </a:solidFill>
              </a:rPr>
              <a:t>Genesis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