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sq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</a:t>
            </a:r>
            <a:r xmlns:a="http://schemas.openxmlformats.org/drawingml/2006/main">
              <a:rPr lang="sq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Të</a:t>
            </a:r>
            <a:r xmlns:a="http://schemas.openxmlformats.org/drawingml/2006/main">
              <a:rPr lang="sq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fjalë</a:t>
            </a:r>
            <a:r xmlns:a="http://schemas.openxmlformats.org/drawingml/2006/main">
              <a:rPr lang="sq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 xmlns:a="http://schemas.openxmlformats.org/drawingml/2006/main">
              <a:rPr lang="sq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Zoti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q" altLang="ko-KR" sz="4400"/>
              <a:t>Zoti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4400"/>
              <a:t>I bërë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4400"/>
              <a:t>Bota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e sotme</a:t>
            </a:r>
            <a:r xmlns:a="http://schemas.openxmlformats.org/drawingml/2006/main">
              <a:rPr lang="sq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fjalë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Në fillim Zoti krijoi</a:t>
            </a:r>
          </a:p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qiejt dhe toka.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Zanafilla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Gruaja e Isakut, Rebeka lindi binjakë. Djali i parë quhej Esau dhe i dyti Jakob.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Esaut i pëlqente gjuetia. Pra, ai i pëlqente aktivitetet në natyrë. Por, Jakobi ishte një njeri i qetë, që rrinte në shtëpi.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Një ditë, kur Jakobi po gatuante një zierje, Esau u kthye në shtëpi i uritur pas gjuetisë.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“Më jep pak merak!”, “Më shit fillimisht të drejtën tënde. Atëherë do t'ju jap pak." Esau ishte aq i uritur sa shiti të drejtën e tij të parëbirnisë për një tas me zierje të kuqe.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Më në fund, Jakobi e mashtroi babanë e tij për të marrë bekimin. Më në fund, ai mori bekimin. Të gjitha këto gjëra ndodhën me provincën e Perëndisë.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rgbClr val="ff0000"/>
                </a:solidFill>
              </a:rPr>
              <a:t>Mësimi i sotëm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Esau mendonte se zgjidhja e problemit të uritur ishte më e rëndësishme se marrja e bekimit shpirtëror.</a:t>
            </a:r>
            <a:r xmlns:a="http://schemas.openxmlformats.org/drawingml/2006/main">
              <a:rPr lang="sq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Së fundi,</a:t>
            </a:r>
            <a:r xmlns:a="http://schemas.openxmlformats.org/drawingml/2006/main">
              <a:rPr lang="sq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Jakobi</a:t>
            </a:r>
            <a:r xmlns:a="http://schemas.openxmlformats.org/drawingml/2006/main">
              <a:rPr lang="sq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bë</a:t>
            </a:r>
            <a:r xmlns:a="http://schemas.openxmlformats.org/drawingml/2006/main">
              <a:rPr lang="sq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të</a:t>
            </a:r>
            <a:r xmlns:a="http://schemas.openxmlformats.org/drawingml/2006/main">
              <a:rPr lang="sq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paraardhësi i izraelitëve.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Çfarë mendoni se është më e rëndësishme?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Bekimi për të qenë fëmijë të Perëndisë nuk mund të zëvendësohet me asgjë.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200"/>
              <a:t>Zoti është?</a:t>
            </a:r>
            <a:r xmlns:a="http://schemas.openxmlformats.org/drawingml/2006/main">
              <a:rPr lang="sq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Zoti</a:t>
            </a:r>
            <a:r xmlns:a="http://schemas.openxmlformats.org/drawingml/2006/main">
              <a:rPr lang="sq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është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Perëndia po përmbush vullnetin e Tij, pavarësisht nga gabimet dhe të rremeve të njerëzve.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sot</a:t>
            </a:r>
            <a:r xmlns:a="http://schemas.openxmlformats.org/drawingml/2006/main">
              <a:rPr lang="sq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Kuiz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Për çfarë e shiti Esau parëbirninë e tij?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petë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bukë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mish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chemeClr val="dk1"/>
                </a:solidFill>
              </a:rPr>
              <a:t>zierje e kuqe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rgbClr val="ff0000"/>
                </a:solidFill>
              </a:rPr>
              <a:t>zierje e kuqe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e sotme</a:t>
            </a:r>
            <a:r xmlns:a="http://schemas.openxmlformats.org/drawingml/2006/main">
              <a:rPr lang="sq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fjalë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bg1">
                    <a:lumMod val="50000"/>
                  </a:schemeClr>
                </a:solidFill>
              </a:rPr>
              <a:t>Pastaj Jakobi i dha Esaut pak bukë dhe pak merak me thjerrëza.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bg1">
                    <a:lumMod val="50000"/>
                  </a:schemeClr>
                </a:solidFill>
              </a:rPr>
              <a:t>Ai hëngri dhe piu, pastaj u ngrit dhe u largua.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bg1">
                    <a:lumMod val="50000"/>
                  </a:schemeClr>
                </a:solidFill>
              </a:rPr>
              <a:t>Kështu, Esau përçmoi parëbirninë e tij.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Zanafilla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11 Fjala e Perëndisë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400"/>
              <a:t>Ëndrra e Jakobit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Bibla Kids Nr.2 Fjala e Perëndisë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/>
              <a:t>Ata hëngrën frutin e ndaluar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/>
              <a:t>Ai pa një ëndërr në të cilën pa një shkallë të mbështetur në tokë, me majen e saj deri në qiell, dhe engjëjt e Zotit po ngjiteshin dhe zbrisnin mbi të.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Zanafilla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Jakobi e mashtroi vëllanë e tij me një gënjeshtër. Kishte frikë se mos e vrisnin. Kështu, ai iku nga shtëpia te xhaxhai i tij në Haran.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Natën, duke marrë një gur atje, flinte duke e vënë nën kokë si jastëk. Ai ishte vetëm atje pa familje. Kështu ai kishte frikë dhe ndihej i vetmuar.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Jakobi pa engjëjt e Perëndisë duke u ngjitur dhe duke zbritur një shkallë në tokë për në qiell.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 dëgjoi zërin e Perëndisë: "Unë jam me ty dhe do të kujdesem për ty kudo që të shkosh".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Kur u zgjua në mëngjes, adhuroi Perëndinë që i premtoi se do të ishte me të dhe i dha lavdi Perëndisë.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Mësimi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Ashtu si Zoti ishte me Jakobin që kishte frikë të rrinte vetëm,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Ati ynë Perëndia kujdeset edhe për ne kur jemi vetëm.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Ashtu si Jakobi, ne duhet të nderojmë dhe t'i japim lavdi Perëndisë që është gjithmonë me ne.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200"/>
              <a:t>Zoti është?</a:t>
            </a:r>
            <a:r xmlns:a="http://schemas.openxmlformats.org/drawingml/2006/main">
              <a:rPr lang="sq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Zoti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Zoti është me ne kudo dhe kurdo.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Zoti kujdeset gjithmonë për ne.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e sotme</a:t>
            </a:r>
            <a:r xmlns:a="http://schemas.openxmlformats.org/drawingml/2006/main">
              <a:rPr lang="sq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Kuiz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Kur Jakobi flinte, çfarë mori për jastëk?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druri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chemeClr val="dk1"/>
                </a:solidFill>
              </a:rPr>
              <a:t>gur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qese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lëkura e kafshës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rgbClr val="ff0000"/>
                </a:solidFill>
              </a:rPr>
              <a:t>gur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/>
              <a:t>Ai pa një ëndërr në të cilën pa një shkallë të mbështetur në tokë, me majen e saj deri në qiell, dhe engjëjt e Zotit po ngjiteshin dhe zbrisnin mbi të.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Zanafilla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Zoti e krijoi njeriun sipas shëmbëlltyrës së tij, sipas shëmbëlltyrës së Zotit e krijoi atë;</a:t>
            </a:r>
          </a:p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mashkull dhe femër i krijoi.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Zanafilla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Nr.12</a:t>
            </a:r>
            <a:r xmlns:a="http://schemas.openxmlformats.org/drawingml/2006/main">
              <a:rPr lang="sq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Të</a:t>
            </a:r>
            <a:r xmlns:a="http://schemas.openxmlformats.org/drawingml/2006/main">
              <a:rPr lang="sq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fjalë</a:t>
            </a:r>
            <a:r xmlns:a="http://schemas.openxmlformats.org/drawingml/2006/main">
              <a:rPr lang="sq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 xmlns:a="http://schemas.openxmlformats.org/drawingml/2006/main">
              <a:rPr lang="sq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Zoti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400"/>
              <a:t>Jozefi i shitur nga vëllezërit e tij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bg1">
                    <a:lumMod val="50000"/>
                  </a:schemeClr>
                </a:solidFill>
              </a:rPr>
              <a:t>“Ejani tani, ta vrasim dhe ta hedhim në një nga këto sterna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bg1">
                    <a:lumMod val="50000"/>
                  </a:schemeClr>
                </a:solidFill>
              </a:rPr>
              <a:t>dhe thuaj se një kafshë e egër e përpiu atë.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bg1">
                    <a:lumMod val="50000"/>
                  </a:schemeClr>
                </a:solidFill>
              </a:rPr>
              <a:t>Atëherë do të shohim se çfarë do të vijë nga ëndrrat e tij”.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(Zanafilla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Jakobi pati dymbëdhjetë djem. Ai e donte Jozefin më shumë se cilindo nga djemtë e tij. Kështu, ai bëri një pëlhurë të bukur për Jozefin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Vëllezërit e urrenin shumë sepse babai i tyre e donte veçanërisht. “Le ta shesim Jozefin. Le t'i tregojmë babait se ai vdiq.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Ata e shitën Jozefin si skllav te tregtarët që erdhën.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Kur e dëgjoi këtë, Jakobi u pikëllua shumë.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Jozefi jetoi një jetë të vështirë si skllav. Megjithatë, ai besoi dhe u mbështet në Zotin pa bërë asnjë mëkat.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Jozefi u dërgua në burg me një akuzë të rreme.</a:t>
            </a:r>
            <a:r xmlns:a="http://schemas.openxmlformats.org/drawingml/2006/main">
              <a:rPr lang="sq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Megjithatë, ai u përpoq të ishte i drejtë para Perëndisë edhe në burg. Zoti nuk e harroi Jozefin dhe Perëndia kishte një plan të mahnitshëm për të.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Mësimi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Jozefi u urrej dhe u shit si skllav nga vëllezërit e tij. Ai gjithashtu u fut në burg me një akuzë të rreme.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Megjithatë, ai u mbështet te Zoti dhe u përpoq të mos bënte asnjë mëkat edhe më shumë.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Mund të përballemi me disa vështirësi.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Le të mos bëjmë asnjë mëkat dhe t'i kërkojmë ndihmë Atit tonë, Perëndisë që me dëshirë e dëgjon lutjen tonë.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200"/>
              <a:t>Zoti është?</a:t>
            </a:r>
            <a:r xmlns:a="http://schemas.openxmlformats.org/drawingml/2006/main">
              <a:rPr lang="sq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Ati ynë Zoti..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Ati ynë Perëndia ka një plan të mahnitshëm për ne edhe në kohë të vështira.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Kuizi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Çfarë i dha Jakobi vetëm Jozefit mes dymbëdhjetë djemve të tij?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lodra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Bibla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leckë shumë e bukur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rgbClr val="ff0000"/>
                </a:solidFill>
              </a:rPr>
              <a:t>leckë shumë e bukur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Adami dhe Eva ishin krijesat më të mira ndër krijesat e Zotit.</a:t>
            </a:r>
          </a:p>
          <a:p>
            <a:r xmlns:a="http://schemas.openxmlformats.org/drawingml/2006/main">
              <a:rPr lang="sq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Sepse ata u krijuan sipas shëmbëlltyrës së Perëndisë.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bg1">
                    <a:lumMod val="50000"/>
                  </a:schemeClr>
                </a:solidFill>
              </a:rPr>
              <a:t>“Ejani tani, ta vrasim dhe ta hedhim në një nga këto sterna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bg1">
                    <a:lumMod val="50000"/>
                  </a:schemeClr>
                </a:solidFill>
              </a:rPr>
              <a:t>dhe thuaj se një kafshë e egër e përpiu atë.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bg1">
                    <a:lumMod val="50000"/>
                  </a:schemeClr>
                </a:solidFill>
              </a:rPr>
              <a:t>Atëherë do të shohim se çfarë do të vijë nga ëndrrat e tij”.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(Zanafilla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13 Fjala e Perëndisë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400"/>
              <a:t>Jozefi u bë kryeministër në Egjipt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/>
              <a:t>Kështu Faraoni i tha Jozefit: "Unë të vë në krye të gjithë vendin e Egjiptit".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Zanafilla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Faraoni, mbreti i Egjiptit, pa një ëndërr. 7 lopë të majme dhe pas kësaj dolën 7 lopë të shëmtuara. 7 lopë të shëmtuara hëngrën 7 lopë të majme. Ishte një ëndërr shumë e çuditshme.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Askush nuk mund të interpretonte ëndrrën e tij në pallat. Kryekupëmbajtësi që u ndihmua nga Jozefi ia prezantoi mbretit.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Zoti i dha Jozefit mençurinë. Pra, ai mund të interpretonte kuptimin e ëndrrës dhe ia tregoi atë mbretit.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Faraoni u prek aq shumë sa e emëroi Jozefin, i cili ishte i burgosur, në pozicionin e dytë më të lartë të vendit.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Jozefi u bë kryeministër i Egjiptit dhe sundoi mirë mbi vendin me mençurinë që i dha Perëndia.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/>
              <a:t>Mësimi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Perëndia kishte planet e mahnitshme për Jozefin.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Kur përballemi me disa vështirësi, nuk duhet të zhgënjehemi,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por duhet të presim planet e mahnitshme të Zotit për ne dhe të besojmë në Zot..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200"/>
              <a:t>Zoti është?</a:t>
            </a:r>
            <a:r xmlns:a="http://schemas.openxmlformats.org/drawingml/2006/main">
              <a:rPr lang="sq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Zoti vepron sipas vullnetit të Tij.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Të përulurit do të lartësohen dhe të lartësuarit do të ulen.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Zoti i tha njeriut,</a:t>
            </a:r>
            <a:r xmlns:a="http://schemas.openxmlformats.org/drawingml/2006/main">
              <a:rPr lang="sq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"Ju jeni të lirë të hani nga çdo pemë në kopsht; por </a:t>
            </a:r>
            <a:r xmlns:a="http://schemas.openxmlformats.org/drawingml/2006/main">
              <a:rPr lang="sq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nuk duhet të hani nga pema e njohjes së së mirës dhe së keqes, sepse kur të hani prej saj, me siguri do të vdisni </a:t>
            </a:r>
            <a:r xmlns:a="http://schemas.openxmlformats.org/drawingml/2006/main">
              <a:rPr lang="sq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Kuizi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Cilat kafshë u shfaqën në ëndrrën e Faraonit?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zog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kalë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lopë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rgbClr val="ff0000"/>
                </a:solidFill>
              </a:rPr>
              <a:t>lopë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/>
              <a:t>Kështu Faraoni i tha Jozefit: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/>
              <a:t>“Me këtë ju vë në krye të gjithë vendin e Egjiptit.”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Zanafilla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</a:t>
            </a:r>
            <a:r xmlns:a="http://schemas.openxmlformats.org/drawingml/2006/main">
              <a:rPr lang="sq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sq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Fjala e Zotit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400"/>
              <a:t>Jozefi u takua përsëri me vëllezërit e tij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bg1">
                    <a:lumMod val="50000"/>
                  </a:schemeClr>
                </a:solidFill>
              </a:rPr>
              <a:t>Megjithëse Jozefi i njohu vëllezërit e tij, ata nuk e njohën atë.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Zanafilla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Faraoni e emëroi Jozefin si kryeministër të Egjiptit. Jozefi kontrolloi me mençuri urinë e rëndë gjatë 7 viteve.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Megjithatë, në Kanaan nuk kishte grurë për shkak të zisë. Ata duhej të zbrisnin në Egjipt për të marrë pak grurë për të ngrënë. Vëllezërit e Jozefit shkuan gjithashtu në Egjipt për të blerë ushqime.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Megjithëse Jozefi i njohu vëllezërit e tij, ata nuk e njohën atë.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Jozefi u tha atyre se kush ishte. Ata u trembën duke e parë dhe kishin frikë prej tij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Jozefi e kuptoi pse Perëndia e dërgoi në Egjipt. Ai i fali vëllezërit e tij dhe e çoi të gjithë familjen e tij në Egjipt dhe u kujdes për ta.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Mësimi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Jozefi i fali vëllezërit e tij që e trajtuan keq dhe i donte sipas vullnetit të Perëndisë.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 duhet të falim familjen dhe miqtë tanë dhe t'i duam ata.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Por, Satani i maskuar si gjarpër e tundoi Evën.</a:t>
            </a:r>
          </a:p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Më në fund, Eva hëngri frutin.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200"/>
              <a:t>Zoti është?</a:t>
            </a:r>
            <a:r xmlns:a="http://schemas.openxmlformats.org/drawingml/2006/main">
              <a:rPr lang="sq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Zoti..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fal dhe na do.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Kuizi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Kryeministri i cilit vend u bë Jozefi?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Egjipt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Babilonia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rgbClr val="ff0000"/>
                </a:solidFill>
              </a:rPr>
              <a:t>Egjipt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bg1">
                    <a:lumMod val="50000"/>
                  </a:schemeClr>
                </a:solidFill>
              </a:rPr>
              <a:t>Megjithëse Jozefi i njohu vëllezërit e tij, ata nuk e njohën atë.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Zanafilla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Nr.15 Fjala e Perëndisë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400"/>
              <a:t>Një fëmijë që u shpëtua nga uji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Kur fëmija u rrit, ajo e çoi te vajza e Faraonit dhe ai u bë djali i saj. Ajo e quajti Moisi, duke thënë: "Unë e nxora nga uji".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Eksodi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Mbreti i Egjiptit, Faraoni, urdhëroi të hidheshin të gjithë djemtë e porsalindur izraelitë në lumin Nil dhe t'i linin të vriteshin.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Jokebed, nëna e Moisiut, nuk kishte zgjidhje tjetër veçse ta linte djalin e saj ta çonin në lumin Nil.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Në atë kohë, princesha e Egjiptit e pa fëmijën teksa po lahej në lumë. Ajo kishte në mendje të rritej djalin.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Motra e tij pa princeshën të nxirrte djalin nga shporta. Ajo prezantoi nënën e tij të vërtetë, Jokebedin, që t'i jepte gji djalit të saj.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Kur fëmija u rrit, ai u kthye te princesha për t'u bërë djali i saj. Ajo e quajti Moisi, duke thënë: “Unë e nxora nga uji. Moisiu u rrit në Egjipt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Pallati.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Dhe Eva i dha një tjetër Adamit.</a:t>
            </a:r>
          </a:p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hëngri edhe Adami.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Mësimi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Zoti e shpëtoi Moisiun.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Zoti na shpëtoi me urtësinë dhe fuqinë (proviencën) e Tij të mahnitshme.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Le të besojmë se planet e Zotit janë më të mëdha dhe më të përsosura se të miat gjithmonë.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200"/>
              <a:t>Kush është Zoti?</a:t>
            </a:r>
            <a:r xmlns:a="http://schemas.openxmlformats.org/drawingml/2006/main">
              <a:rPr lang="sq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Zoti..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Ai është Zoti i gjithëfuqishëm që e përmbush vullnetin e Tij pavarësisht nga çdo pengesë.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Kuizi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Çfarë ndodhi me fëmijën që u rrëmbye në ujë?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Atë e mbytën dhe e hëngrën peshku.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Zogjtë e shpëtuan fëmijën.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Zoti e shpëtoi fëmijën nga qielli.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Princesha e Egjiptit e pa dhe e shpëtoi.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rgbClr val="ff0000"/>
                </a:solidFill>
              </a:rPr>
              <a:t>Princesha e Egjiptit e pa dhe e shpëtoi.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Kur fëmija u rrit, ajo e çoi te vajza e Faraonit dhe ai u bë djali i saj. Ajo e quajti Moisi, duke thënë: "Unë e nxora nga uji".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Eksodi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Perëndia i dëboi nga Edeni sepse nuk e dëgjuan Perëndinë.</a:t>
            </a:r>
          </a:p>
          <a:p>
            <a:r xmlns:a="http://schemas.openxmlformats.org/drawingml/2006/main">
              <a:rPr lang="sq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Që nga ajo kohë, mëkati erdhi në botë.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2800" b="1"/>
              <a:t>Mësimi </a:t>
            </a:r>
            <a:endParaRPr xmlns:a="http://schemas.openxmlformats.org/drawingml/2006/main" lang="en-US" altLang="ko-KR" sz="4000" b="1"/>
            <a:r xmlns:a="http://schemas.openxmlformats.org/drawingml/2006/main">
              <a:rPr lang="sq" altLang="ko-KR" sz="4000"/>
              <a:t>i sotëm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Mëkati erdhi në botë sepse Adami dhe Eva nuk iu bindën urdhrit të Perëndisë.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i bindem fjalës së Zotit?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Nëse besoj në Zot, duhet t'i bindem fjalës së Zotit.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200"/>
              <a:t>Zoti është?</a:t>
            </a:r>
            <a:r xmlns:a="http://schemas.openxmlformats.org/drawingml/2006/main">
              <a:rPr lang="sq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Zoti..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Nuk i pëlqen mosbindja.</a:t>
            </a:r>
          </a:p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Bekon njeriun që i bindet fjalës së Tij.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q" altLang="ko-KR" sz="4000"/>
              <a:t>e sotme</a:t>
            </a:r>
            <a:r xmlns:a="http://schemas.openxmlformats.org/drawingml/2006/main">
              <a:rPr lang="sq" altLang="en-US" sz="4000"/>
              <a:t> </a:t>
            </a:r>
            <a:r xmlns:a="http://schemas.openxmlformats.org/drawingml/2006/main">
              <a:rPr lang="sq" altLang="ko-KR" sz="4000"/>
              <a:t>fjalë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Në fillim Zoti krijoi</a:t>
            </a:r>
          </a:p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qiejt dhe toka.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Zanafilla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Kuizi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Çfarë i tha Perëndia njerëzimit që të mos hani?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fruta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mish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perime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chemeClr val="dk1"/>
                </a:solidFill>
              </a:rPr>
              <a:t>fryti i njohjes së së mirës dhe së keqes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rgbClr val="FF0000"/>
                </a:solidFill>
              </a:rPr>
              <a:t>fryti i njohjes së së mirës dhe së keqes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Zoti e krijoi njeriun sipas shëmbëlltyrës së tij, sipas shëmbëlltyrës së Zotit e krijoi atë;</a:t>
            </a:r>
          </a:p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mashkull dhe femër i krijoi.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Zanafilla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Nr.3 Fjala e Perëndisë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/>
              <a:t>Noeu bëri një anije të madhe (një arkë) në Malin e Lartë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/>
              <a:t>e sotme</a:t>
            </a:r>
            <a:r xmlns:a="http://schemas.openxmlformats.org/drawingml/2006/main">
              <a:rPr lang="sq" altLang="en-US" sz="4000"/>
              <a:t> </a:t>
            </a:r>
            <a:r xmlns:a="http://schemas.openxmlformats.org/drawingml/2006/main">
              <a:rPr lang="sq" altLang="ko-KR" sz="4000"/>
              <a:t>fjalë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Atëherë Zoti i tha Noeut: "Shko në arkë ti dhe gjithë familja jote, sepse të kam gjetur të drejtë në këtë brez.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(Zanafilla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Perëndia pa që të gjithë njerëzit në tokë korruptuan rrugët e tyre. Perëndia i tha Noeut: “Unë do të shkatërroj edhe njerëzit edhe tokën . Bëni një anije të madhe në mal!”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Noeu filloi të ndërtojë një anije në mal ashtu siç e urdhëroi Zoti. Njerëzit menduan se ai ishte i çmendur.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Noeu lejoi çdo lloj krijese të hynte në anije me 8 anëtarët e familjes së Noeut, siç e urdhëroi Zoti.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Shiu vazhdoi të binte në tokë për 40 ditë siç tha Zoti.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Në fund, toka u mbulua me ujë. Çdo gjallesë që lëvizte mbi tokë vdiq. Mbeti vetëm Noeu dhe ata që ishin me të në arkë.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rgbClr val="FF0000"/>
                </a:solidFill>
              </a:rPr>
              <a:t>Mësimi i sotëm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Njerëzit nuk e dëgjuan Noahun, i cili u dha atyre një shans për t'u shpëtuar nga një përmbytje e madhe.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Ata thanë vetëm se Noeu ishte i çmendur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Kur u jepni ungjillin miqve, ata mund të mos ju dëgjojnë mirë.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Por, në fund, ata do të kuptojnë se fjala e Perëndisë është e vërtetë.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Në fillim, errësira ishte mbi sipërfaqe.</a:t>
            </a:r>
          </a:p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Nuk kishte njeri, nuk kishte dritë. Nuk kishte asgjë.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200"/>
              <a:t>Zoti ?</a:t>
            </a:r>
            <a:r xmlns:a="http://schemas.openxmlformats.org/drawingml/2006/main">
              <a:rPr lang="sq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Zoti..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Zoti e urren mëkatin dhe gjykon mëkatin.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/>
              <a:t>Kuizi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Çfarë i tha Zoti Noeut të bënte?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chemeClr val="dk1"/>
                </a:solidFill>
              </a:rPr>
              <a:t>Një anije (një arkë)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Një makinë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Një shtëpi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Një biçikletë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rgbClr val="FF0000"/>
                </a:solidFill>
              </a:rPr>
              <a:t>Një anije (një arkë)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/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Atëherë Zoti i tha Noeut: "Shko në arkë ti dhe gjithë familja jote, sepse të kam gjetur të drejtë në këtë brez.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Zanafilla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Nr.4 Fjala e Perëndisë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/>
              <a:t>Ylberi ishte Besëlidhja e Zotit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600">
                <a:solidFill>
                  <a:srgbClr val="FF0000"/>
                </a:solidFill>
              </a:rPr>
              <a:t>e sotme</a:t>
            </a: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q" altLang="ko-KR" sz="3600">
                <a:solidFill>
                  <a:srgbClr val="FF0000"/>
                </a:solidFill>
              </a:rPr>
              <a:t>fjalë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 herë që ylberi të shfaqet në re, unë do ta shoh atë dhe do të kujtoj besëlidhjen e përjetshme midis Zotit dhe të gjitha krijesave të gjalla të çdo lloji në tokë."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Zanafilla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Çdo gjallesë u fshi, mbetën vetëm Noeu dhe ata që ishin me të në arkë.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Shiu vazhdoi të binte në tokë për 40 ditë.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Pasi shiu pushoi, Noeu dërgoi një pëllumb.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Pëllumbi iu kthye me gjethe të freskëta ulliri në sqep. Noeu e dinte: "Uji u tërhoq nga toka!"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Nuhu doli me familjen e tij dhe adhuroi Zotin. "Faleminderit Zot që na dha një botë të re."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Zoti i tregoi atij një ylber si shenjë e besëlidhjes dhe bekimit. "Jeto të lumtur në botën e re!"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Perëndia tha: "U bëftë drita"</a:t>
            </a:r>
          </a:p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dhe kishte dritë.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rgbClr val="FF0000"/>
                </a:solidFill>
              </a:rPr>
              <a:t>Mësimi i sotëm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Zoti e ka shpëtuar Noeun dhe familjen e tij.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Perëndia premtoi se do t'i bekojë ata dhe do të krijojë një botë të re nëpërmjet tyre.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Perëndia na ka shpëtuar edhe nëpërmjet Jezusit.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 duhet të besojmë se Perëndia do të krijojë botën e Tij të re nëpërmjet nesh.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200"/>
              <a:t>Zoti Zot?</a:t>
            </a:r>
            <a:r xmlns:a="http://schemas.openxmlformats.org/drawingml/2006/main">
              <a:rPr lang="sq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Zoti Zot..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Zoti Zoti është Ati ynë që shpëton dhe bekon me bollëk fëmijët e Tij të dashur kur ne besojmë në Të.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/>
              <a:t>Kuizi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Çfarë dërgoi Noeu për të parë se toka ishte tharë?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Shqiponja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Harabeli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chemeClr val="dk1"/>
                </a:solidFill>
              </a:rPr>
              <a:t>Pëllumb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Duck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rgbClr val="FF0000"/>
                </a:solidFill>
              </a:rPr>
              <a:t>Pëllumb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600"/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 herë që ylberi të shfaqet në re, unë do ta shoh atë dhe do të kujtoj besëlidhjen e përjetshme midis Zotit dhe të gjitha krijesave të gjalla të çdo lloji në tokë."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Zanafilla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Nr.5</a:t>
            </a:r>
            <a:r xmlns:a="http://schemas.openxmlformats.org/drawingml/2006/main">
              <a:rPr lang="sq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Të</a:t>
            </a:r>
            <a:r xmlns:a="http://schemas.openxmlformats.org/drawingml/2006/main">
              <a:rPr lang="sq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fjalë</a:t>
            </a:r>
            <a:r xmlns:a="http://schemas.openxmlformats.org/drawingml/2006/main">
              <a:rPr lang="sq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 xmlns:a="http://schemas.openxmlformats.org/drawingml/2006/main">
              <a:rPr lang="sq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Zoti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600"/>
              <a:t>Njerëzit që ndërtuan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3600"/>
              <a:t>Kulla e Babelit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Prandaj u quajt Babel, sepse aty Zoti u hutua</a:t>
            </a:r>
          </a:p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gjuha e gjithë botës. Që andej Zoti i shpërndau</a:t>
            </a:r>
          </a:p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mbi faqen e gjithë dheut.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Zanafilla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Njerëzit donin të ishin më të mëdhenj dhe më të famshëm se Zoti. Kështu, ata filluan të ndërtojnë një kullë të lartë.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Kështu, ata po ndërtonin kullën fare.</a:t>
            </a:r>
          </a:p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“Le t'i tregojmë veten botës. Ne jemi kaq të mrekullueshëm!”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Mirëpo, kur Zoti pa arrogancën e tyre, ua ngatërroi gjuhën që të mos kuptojnë njëri-tjetrin.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Për shkak se ata nuk mund të kuptonin njëri-tjetrin, ata nuk mund të punonin së bashku. Më në fund, ata u shpërndanë mbi faqen e dheut. Deri më tani gjuhët e botës janë të ndryshme nga njëra-tjetra.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Ditën e parë, Zoti ndau dritën nga errësira. Ai bëri të gjithë botën për gjashtë ditë.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q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q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q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q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q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q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/>
              <a:t>Mësimi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Njerëzit duan të jenë më të mëdhenj dhe më të lartë se Zoti.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Kjo mendje quhet "arrogancë".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Zoti e urren 'arrogancën'.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kundërta e arrogancës është 'përulësia'.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 duhet të jemi 'të përulur' përpara Perëndisë për ta kënaqur Atë.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q" altLang="ko-KR" sz="3200"/>
              <a:t>Zoti Zot?</a:t>
            </a:r>
            <a:r xmlns:a="http://schemas.openxmlformats.org/drawingml/2006/main">
              <a:rPr lang="sq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Zoti Zot..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Zoti Zoti është më i madh dhe më i mençur se ne.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 nuk mund të jemi më të mençur se Zoti, edhe pse bashkojmë të gjithë mençurinë tonë.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Kuizi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Pse nuk mund ta përfundonin kullën?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Perëndia e shkaktoi përmbytjen kur ata e bënë atë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Perëndia bëri që të shpërthejë një zjarr kur ata e bënë atë.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Perëndia bëri një tërmet kur ata e bënë atë.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chemeClr val="dk1"/>
                </a:solidFill>
              </a:rPr>
              <a:t>Zoti i bëri që të mos e kuptojnë njëri-tjetrin kur e bënë atë.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rgbClr val="FF0000"/>
                </a:solidFill>
              </a:rPr>
              <a:t>Zoti i bëri që të mos e kuptojnë njëri-tjetrin kur e bënë atë.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e sotme</a:t>
            </a:r>
            <a:r xmlns:a="http://schemas.openxmlformats.org/drawingml/2006/main">
              <a:rPr lang="sq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fjalë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Prandaj u quajt Babel, sepse aty Zoti u hutua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gjuha e gjithë botës. Që andej Zoti i shpërndau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mbi faqen e gjithë dheut.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Zanafilla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Nr.6 Fjala e Perëndisë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400"/>
              <a:t>Zoti e thirri Abrahamin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Zoti i kishte thënë Abramit: "Lëre vendin tënd, popullin tënd dhe tëndin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shtëpinë e babait dhe shko në vendin që do të të tregoj.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Zanafilla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Uri i Kaldeasve ishte qyteti i adhurimit të idhujve.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Abrahami lindi dhe jetoi atje.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Një ditë, Zoti Perëndi i kishte thënë: "Largohu nga vendi yt dhe unë do të të bekoj".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Edhe pse Abrahami nuk dinte ku të shkonte, ai iu bind fjalës së Perëndisë dhe u largua siç i kishte thënë Zoti.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 vuajti shumë çështje të vështira gjatë udhëtimit, por Zoti e mbrojti të sigurt.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Të gjitha llojet e kafshëve dhe bimëve, zogjve dhe peshqve janë plot në tokë, në det dhe në qiell. Zoti shikoi gjithçka që kishte bërë dhe tha: "Shumë mirë!"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Më në fund, Abrahami mbërriti në tokën e Kanaanit. Ai jetonte atje. "Faleminderit Zot."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e sotme</a:t>
            </a:r>
            <a:r xmlns:a="http://schemas.openxmlformats.org/drawingml/2006/main">
              <a:rPr lang="sq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Mësim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Abrahami u largua nga vendlindja e tij duke iu bindur fjalës së Perëndisë.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 kjo, ne</a:t>
            </a:r>
            <a:r xmlns:a="http://schemas.openxmlformats.org/drawingml/2006/main">
              <a:rPr lang="sq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duhet të besojnë në Zotin dhe t'i binden fjalës së Tij.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 duhet të kemi dëshirën t'i bindemi fjalës së Perëndisë në çdo kohë.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200"/>
              <a:t>Zoti Zoti është?</a:t>
            </a:r>
            <a:r xmlns:a="http://schemas.openxmlformats.org/drawingml/2006/main">
              <a:rPr lang="sq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Zoti</a:t>
            </a:r>
            <a:r xmlns:a="http://schemas.openxmlformats.org/drawingml/2006/main">
              <a:rPr lang="sq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Zoti….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Ai është Ati ynë që mban premtimin e Tij me çdo kusht.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Kuizi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 lindi Abrahami?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chemeClr val="dk1"/>
                </a:solidFill>
              </a:rPr>
              <a:t>Ur i Kaldeasve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rgbClr val="ff0000"/>
                </a:solidFill>
              </a:rPr>
              <a:t>Ur i Kaldeasve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e sotme</a:t>
            </a:r>
            <a:r xmlns:a="http://schemas.openxmlformats.org/drawingml/2006/main">
              <a:rPr lang="sq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fjalë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Zoti Perëndi i kishte thënë Abramit: "Lëre vendin tënd, popullin tënd dhe shtëpinë e atit tënd dhe shko në vendin që do të të tregoj".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Zanafilla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7 Fjala e Perëndisë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4400"/>
              <a:t>Isaku, Biri i Premtuar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e sotme</a:t>
            </a:r>
            <a:r xmlns:a="http://schemas.openxmlformats.org/drawingml/2006/main">
              <a:rPr lang="sq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fjalë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Abrahami ishte njëqind vjeç kur i lindi djali i tij Isaku.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Zanafilla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Zoti i premtoi Abrahamit se Zoti do t'i japë atij fëmijë sa yje në qiellin e natës.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Por, ai nuk kishte fëmijë deri në moshën 100 vjeçare.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Një ditë, Perëndia e nxori Abrahamin jashtë natën.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“Shikoni lart në qiell. A mund t'i numërosh yjet?"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Zoti i premtoi atij të jepte edhe tokën e bukur.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q" altLang="ko-KR" sz="4000"/>
              <a:t>Mësimi </a:t>
            </a:r>
            <a:endParaRPr xmlns:a="http://schemas.openxmlformats.org/drawingml/2006/main" lang="ko-KR" altLang="en-US" sz="4000"/>
            <a:r xmlns:a="http://schemas.openxmlformats.org/drawingml/2006/main">
              <a:rPr lang="sq" altLang="ko-KR" sz="3600"/>
              <a:t>i sotëm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Kush e bëri botën?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Zoti e krijoi botën.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Kush e mban botën në rregull?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Zoti e mban botën në rregull.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Bota nuk u krijua vetvetiu.</a:t>
            </a:r>
          </a:p>
          <a:p>
            <a:pPr xmlns:a="http://schemas.openxmlformats.org/drawingml/2006/main" algn="ct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Bota nuk mund të lëvizë vetë.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 duhet të kujtojmë se Perëndia krijoi gjithë botën dhe ende kontrollon mbi të gjitha.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“Fëmijët tuaj do të jenë të shumtë sa yjet në qiell dhe rëra në breg të detit.” Abrahami i besoi premtimit të Zotit.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Zoti e mbajti premtimin e Tij. Sarah i lindi një djalë Abrahamit. Abrahami i dha emrin </a:t>
            </a:r>
            <a:r xmlns:a="http://schemas.openxmlformats.org/drawingml/2006/main">
              <a:rPr lang="sq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Isak </a:t>
            </a:r>
            <a:r xmlns:a="http://schemas.openxmlformats.org/drawingml/2006/main">
              <a:rPr lang="sq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që do të thotë </a:t>
            </a:r>
            <a:r xmlns:a="http://schemas.openxmlformats.org/drawingml/2006/main">
              <a:rPr lang="sq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Gëzim </a:t>
            </a:r>
            <a:r xmlns:a="http://schemas.openxmlformats.org/drawingml/2006/main">
              <a:rPr lang="sq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e sotme</a:t>
            </a:r>
            <a:r xmlns:a="http://schemas.openxmlformats.org/drawingml/2006/main">
              <a:rPr lang="sq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Mësim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Abrahami me të vërtetë besoi në premtimin e Perëndisë edhe pse i dukej i pamundur.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Perëndia u gëzua shumë kur pa besimin e Abrahamit. Zoti i dha Isak, djalin e premtuar.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Zoti me siguri e përmbushi premtimin e Tij, edhe pse për ne dukej e pamundur.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200"/>
              <a:t>Zoti është…</a:t>
            </a:r>
            <a:r xmlns:a="http://schemas.openxmlformats.org/drawingml/2006/main">
              <a:rPr lang="sq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Zoti eshte...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Plotfuqishëm (i aftë të bëjë gjithçka)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Kuizi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 vjeç ishte Abrahami kur lindi Isakun?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Abrahami ishte njëqind vjeç kur i lindi djali i tij Isaku.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(Zanafilla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8 Fjala e Perëndisë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900"/>
              <a:t>Abrahami i ofroi Isakun Perëndisë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Atëherë Perëndia tha: "Merr birin tënd, birin tënd të vetëm, Isakun, të cilin e do,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dhe shkoni në rajonin e Moriahut. Aty flijoje si olokaust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në një nga malet do t'ju tregoj".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Zanafilla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Një ditë, Zoti i tha Abrahamit: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"Më ofroni djalin tuaj të vetëm si olokaust".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Abrahami e donte aq shumë Isakun, saqë ishte i vështirë kur dëgjoi nga Perëndia. Por ai vendosi t'i bindej Zotit.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q" altLang="ko-KR" sz="3200"/>
              <a:t>Kush është Zoti?</a:t>
            </a:r>
            <a:r xmlns:a="http://schemas.openxmlformats.org/drawingml/2006/main">
              <a:rPr lang="sq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Ai eshte...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krijuesi që bëri të gjithë botën duke përfshirë edhe mua.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Abrahami e lidhi Isakun dhe e vuri në alter, dhe ai u përpoq ta vriste. Pikërisht në atë moment,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“Abraham, Abraham, mos e vrit. Mos i bëni asgjë. Tani, unë e di se ju keni frikë dhe e doni Perëndinë.” Kjo ishte prova që Perëndia i bëri Abrahamit.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"Faleminderit Zot!" Perëndia e pranoi besimin e Abrahamit me kënaqësi. Zoti e bëri atë paraardhës të të gjithë besimtarëve.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/>
              <a:t>Mësimi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Abrahami e donte aq shumë Isakun, por ishte më e rëndësishme për të t'i bindej Fjalës së Perëndisë.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Unë duhet ta dua Zotin më shumë se çdo gjë tjetër dhe më shumë se çdo person tjetër në botë.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200"/>
              <a:t>Zoti është?</a:t>
            </a:r>
            <a:r xmlns:a="http://schemas.openxmlformats.org/drawingml/2006/main">
              <a:rPr lang="sq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Zoti eshte..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Babai ynë që e bën besimin tonë më të fortë përmes provës.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/>
              <a:t>e sotme</a:t>
            </a:r>
            <a:r xmlns:a="http://schemas.openxmlformats.org/drawingml/2006/main">
              <a:rPr lang="sq" altLang="en-US" sz="4000"/>
              <a:t> </a:t>
            </a:r>
            <a:r xmlns:a="http://schemas.openxmlformats.org/drawingml/2006/main">
              <a:rPr lang="sq" altLang="ko-KR" sz="4000"/>
              <a:t>Kuiz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Çfarë i tha Perëndia Abrahamit për të ofruar si olokaust?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chemeClr val="dk1"/>
                </a:solidFill>
              </a:rPr>
              <a:t>Djali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Gruaja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rgbClr val="ff0000"/>
                </a:solidFill>
              </a:rPr>
              <a:t>Djali</a:t>
            </a:r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Atëherë Perëndia tha: "Merr birin tënd, birin tënd të vetëm, Isakun, të cilin e do,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dhe shkoni në rajonin e Moriahut. Aty flijoje si olokaust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në një nga malet do t'ju tregoj".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Zanafilla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Nr.9</a:t>
            </a:r>
            <a:r xmlns:a="http://schemas.openxmlformats.org/drawingml/2006/main">
              <a:rPr lang="sq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Të</a:t>
            </a:r>
            <a:r xmlns:a="http://schemas.openxmlformats.org/drawingml/2006/main">
              <a:rPr lang="sq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fjalë</a:t>
            </a:r>
            <a:r xmlns:a="http://schemas.openxmlformats.org/drawingml/2006/main">
              <a:rPr lang="sq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 xmlns:a="http://schemas.openxmlformats.org/drawingml/2006/main">
              <a:rPr lang="sq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Zoti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400"/>
              <a:t>Isaku nuk u grind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bg1">
                    <a:lumMod val="50000"/>
                  </a:schemeClr>
                </a:solidFill>
              </a:rPr>
              <a:t>Ai u largua që andej dhe hapi një pus tjetër dhe askush nuk u grind për të.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bg1">
                    <a:lumMod val="50000"/>
                  </a:schemeClr>
                </a:solidFill>
              </a:rPr>
              <a:t>E quajti Rehoboth, duke thënë: "Tani Zoti na ka lënë vend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bg1">
                    <a:lumMod val="50000"/>
                  </a:schemeClr>
                </a:solidFill>
              </a:rPr>
              <a:t>dhe ne do të lulëzojmë në tokë".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Zanafilla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Të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puse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ishin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kështu që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rëndësishme,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sepse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ata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mund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marr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të freskëta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ujë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në shkretëtirë. Isakut i kishte trashëguar puset nga i ati.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Kuizi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 çfarë e krijoi Zoti botën?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ujë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pluhur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fjalë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rgbClr val="FF0000"/>
                </a:solidFill>
              </a:rPr>
              <a:t>fjalë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Megjithatë, Filistejtë e kishin zili. Pra, ata mbushën puset me dhe.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Por, Isaku nuk u grind me ta. Ai u largua dhe hapi pusin. Ai zbuloi një pus me ujë të freskët.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Në këtë kohë, njerëzit e tjerë ia morën pusin Isakut. Por, as ai nuk u grind me ta.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Zoti e bekoi Isakun. Ai hapi sërish një pus tjetër. Zoti i dha ujë të freskët që andej. Isaku ndërtoi një alter dhe bëri flijimin e falënderimit.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Mësimi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Isaku nuk u grind me ata që i hoqën pusetat.</a:t>
            </a:r>
            <a:r xmlns:a="http://schemas.openxmlformats.org/drawingml/2006/main">
              <a:rPr lang="sq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Zoti e bekoi Isakun.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 gjithashtu nuk duhet të grindemi me të tjerët.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 duhet t'i duam dhe t'i falim të tjerët.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200"/>
              <a:t>Zoti eshte??</a:t>
            </a:r>
            <a:r xmlns:a="http://schemas.openxmlformats.org/drawingml/2006/main">
              <a:rPr lang="sq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rgbClr val="c00000"/>
                </a:solidFill>
              </a:rPr>
              <a:t>Zoti….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Ai i urren ata që grinden me të tjerët.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Ai i do ata që duan njëri-tjetrin.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Kuizi i sotëm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Për shkak të çfarë vuajti Isaku një kohë të vështirë?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shtëpi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qengji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chemeClr val="dk1"/>
                </a:solidFill>
              </a:rPr>
              <a:t>mirë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familja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q" altLang="ko-KR" sz="2800">
                <a:solidFill>
                  <a:srgbClr val="ff0000"/>
                </a:solidFill>
              </a:rPr>
              <a:t>mirë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bg1">
                    <a:lumMod val="50000"/>
                  </a:schemeClr>
                </a:solidFill>
              </a:rPr>
              <a:t>Ai u largua që andej dhe hapi një pus tjetër dhe askush nuk u grind për të.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bg1">
                    <a:lumMod val="50000"/>
                  </a:schemeClr>
                </a:solidFill>
              </a:rPr>
              <a:t>E quajti Rehoboth, duke thënë: "Tani Zoti na ka lënë vend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bg1">
                    <a:lumMod val="50000"/>
                  </a:schemeClr>
                </a:solidFill>
              </a:rPr>
              <a:t>dhe ne do të lulëzojmë në tokë".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Zanafilla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sq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q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Nr.10</a:t>
            </a:r>
            <a:r xmlns:a="http://schemas.openxmlformats.org/drawingml/2006/main">
              <a:rPr lang="sq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Të</a:t>
            </a:r>
            <a:r xmlns:a="http://schemas.openxmlformats.org/drawingml/2006/main">
              <a:rPr lang="sq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fjalë</a:t>
            </a:r>
            <a:r xmlns:a="http://schemas.openxmlformats.org/drawingml/2006/main">
              <a:rPr lang="sq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 xmlns:a="http://schemas.openxmlformats.org/drawingml/2006/main">
              <a:rPr lang="sq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q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Zoti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/>
              <a:t>Esau shiti të drejtën e parëbirnisë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3600"/>
              <a:t>për një tas me zierje të kuqe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q" altLang="ko-KR" sz="4000">
                <a:solidFill>
                  <a:srgbClr val="ff0000"/>
                </a:solidFill>
              </a:rPr>
              <a:t>Fjala e sotme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bg1">
                    <a:lumMod val="50000"/>
                  </a:schemeClr>
                </a:solidFill>
              </a:rPr>
              <a:t>Pastaj Jakobi i dha Esaut pak bukë dhe pak merak me thjerrëza.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bg1">
                    <a:lumMod val="50000"/>
                  </a:schemeClr>
                </a:solidFill>
              </a:rPr>
              <a:t>Ai hëngri dhe piu, pastaj u ngrit dhe u largua.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bg1">
                    <a:lumMod val="50000"/>
                  </a:schemeClr>
                </a:solidFill>
              </a:rPr>
              <a:t>Kështu, Esau përçmoi parëbirninë e tij.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q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q" altLang="ko-KR" sz="2800">
                <a:solidFill>
                  <a:schemeClr val="bg1">
                    <a:lumMod val="50000"/>
                  </a:schemeClr>
                </a:solidFill>
              </a:rPr>
              <a:t>Zanafilla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