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ay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Janiwa.1</a:t>
            </a:r>
            <a:r xmlns:a="http://schemas.openxmlformats.org/drawingml/2006/main">
              <a:rPr lang="a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Jupa</a:t>
            </a:r>
            <a:r xmlns:a="http://schemas.openxmlformats.org/drawingml/2006/main">
              <a:rPr lang="a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Aru</a:t>
            </a:r>
            <a:r xmlns:a="http://schemas.openxmlformats.org/drawingml/2006/main">
              <a:rPr lang="a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ta</a:t>
            </a:r>
            <a:r xmlns:a="http://schemas.openxmlformats.org/drawingml/2006/main">
              <a:rPr lang="a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Tata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y" altLang="ko-KR" sz="4400"/>
              <a:t>Tata</a:t>
            </a:r>
          </a:p>
          <a:p>
            <a:pPr xmlns:a="http://schemas.openxmlformats.org/drawingml/2006/main" algn="ctr"/>
            <a:r xmlns:a="http://schemas.openxmlformats.org/drawingml/2006/main">
              <a:rPr lang="ay" altLang="ko-KR" sz="4400"/>
              <a:t>Lurata</a:t>
            </a:r>
          </a:p>
          <a:p>
            <a:pPr xmlns:a="http://schemas.openxmlformats.org/drawingml/2006/main" algn="ctr"/>
            <a:r xmlns:a="http://schemas.openxmlformats.org/drawingml/2006/main">
              <a:rPr lang="ay" altLang="ko-KR" sz="4400"/>
              <a:t>Aka Uraqpachanxa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Jichhürunakan...</a:t>
            </a:r>
            <a:r xmlns:a="http://schemas.openxmlformats.org/drawingml/2006/main">
              <a:rPr lang="a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Aru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Qalltanjja Diosaw luräna</a:t>
            </a:r>
          </a:p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alaxpachampi, aka uraqimpi.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1:1 qillqatanxa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Isaacan warmipajj Rebeca satänwa, jupajj gemelonakaruw ususïna. Nayrïr yuqapan sutipax Esaú satänwa, payïr yuqapax Jacob satänwa.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Esaú chachajj uywa katuñajj wal gustäna. Ukhama, jupax anqan lurañanak wal munäna. Ukampis, Jacobux amukiw sarnaqäna, utan qhiparäna.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Mä urojja, Jacobojj guiso phaytʼaskäna ukhajja, Esaú chachajj manqʼat awtjataw utapar kuttʼjjäna.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“¡Mä guiso churita!”, “Nayraqatax nayrïr derechom aljapxita. Ukatxa mä jukʼa churäma” sasa. Esaú chachajj wali manqʼat awtjatäjjänwa, ukatwa mä plato wila chʼuñumpi nayratpach aljasjjäna.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Qhepatjja, Jacob chachajj uka bendiciona katoqañatakejj awkiparuw engañjäna. Qhepatjja, bendicionap katoqäna. Taqe ukanakajj Diosan yanaptʼapampiw lurasïna.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600">
                <a:solidFill>
                  <a:srgbClr val="ff0000"/>
                </a:solidFill>
              </a:rPr>
              <a:t>Jichhürun Yatichäwi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Diosar yupaychañ tuqit bendiciona katuqañat sipansa, manqʼat awtjata jan waltʼäwinak askichañax jukʼamp wakiskirïkaspas ukhamwa Esaúx amuyäna.</a:t>
            </a:r>
            <a:r xmlns:a="http://schemas.openxmlformats.org/drawingml/2006/main">
              <a:rPr lang="a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Tukuyawi,</a:t>
            </a:r>
            <a:r xmlns:a="http://schemas.openxmlformats.org/drawingml/2006/main">
              <a:rPr lang="a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Jacob</a:t>
            </a:r>
            <a:r xmlns:a="http://schemas.openxmlformats.org/drawingml/2006/main">
              <a:rPr lang="a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tukuña</a:t>
            </a:r>
            <a:r xmlns:a="http://schemas.openxmlformats.org/drawingml/2006/main">
              <a:rPr lang="a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jupa</a:t>
            </a:r>
            <a:r xmlns:a="http://schemas.openxmlformats.org/drawingml/2006/main">
              <a:rPr lang="a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israelitanakan nayra achachilapa.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¿Kunas jumatakix jukʼamp wakiskirïpacha?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Diosan wawanakapäñatak bendicionajj janiw kunampis lantintatäkaspati.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200"/>
              <a:t>¿Diosajj ukhamäpachati?</a:t>
            </a:r>
            <a:r xmlns:a="http://schemas.openxmlformats.org/drawingml/2006/main">
              <a:rPr lang="a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rgbClr val="c00000"/>
                </a:solidFill>
              </a:rPr>
              <a:t>Tata</a:t>
            </a:r>
            <a:r xmlns:a="http://schemas.openxmlformats.org/drawingml/2006/main">
              <a:rPr lang="ay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ay" altLang="ko-KR" sz="3600">
                <a:solidFill>
                  <a:srgbClr val="c00000"/>
                </a:solidFill>
              </a:rPr>
              <a:t>ukawa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Jaqenakajj pantjasipkchisa, kʼarinakäpkchisa, Diosajj munañap phoqaski.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Jichhürunakanxa'.</a:t>
            </a:r>
            <a:r xmlns:a="http://schemas.openxmlformats.org/drawingml/2006/main">
              <a:rPr lang="a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Yant'a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¿Kunatsa Esaú chachajj jilïr kankañap aljasïna?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fideo ukat juk’ampinaka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t’ant’a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aycha manq’aña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ay" altLang="ko-KR" sz="2800">
                <a:solidFill>
                  <a:schemeClr val="dk1"/>
                </a:solidFill>
              </a:rPr>
              <a:t>wila ch’uqi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ay" altLang="ko-KR" sz="2800">
                <a:solidFill>
                  <a:srgbClr val="ff0000"/>
                </a:solidFill>
              </a:rPr>
              <a:t>wila ch’uqi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Jichhürunakan...</a:t>
            </a:r>
            <a:r xmlns:a="http://schemas.openxmlformats.org/drawingml/2006/main">
              <a:rPr lang="a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Aru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bg1">
                    <a:lumMod val="50000"/>
                  </a:schemeClr>
                </a:solidFill>
              </a:rPr>
              <a:t>Ukat Jacobux mä t'ant'a, lentejat lurat manq'a churäna.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bg1">
                    <a:lumMod val="50000"/>
                  </a:schemeClr>
                </a:solidFill>
              </a:rPr>
              <a:t>Manq’asa umasa, ukatsti sartasin sarxatayna.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bg1">
                    <a:lumMod val="50000"/>
                  </a:schemeClr>
                </a:solidFill>
              </a:rPr>
              <a:t>Ukatwa, Esaú chachajj jilïr jaqëñap jiskʼachäna.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25:34 qillqatanxa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11 Diosan Arupa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400"/>
              <a:t>Jacobun Samkapa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Biblia Wawanaka No.2 Diosan Arupa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/>
              <a:t>Uka jark’at achu manq’apxäna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/>
              <a:t>Mä samkanjja, mä escalera oraqen samartʼir uñjäna, uka escaleran patapajj alajjpachar purirïnwa, ukat Diosan angelanakapajj uka escaleraruw makatasipkäna ukat saraqasipkäna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qillqata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 1.1.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12. 12. Ukaxa mä juk’a pachanakwa lurasi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Jacobux k’arimpiw jilapar sallqjäna. Jupajj jiwayatäñ ajjsaräna. Ukatwa, Harán markankir tiyupar utapat jaltxatayna.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Arumanakax mä qala uka chiqar aptasinx p’iqi manqhar almohada ukham uchasaw ikirïna. Jupax sapakiw ukan jan familiani jikxatasïna. Ukatwa ajjsaräna ukat sapakïkaspas ukham amuyasïna.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Jacob chachajja, Diosan angelanakaparojj aka oraqen mä escalerat alajjpachar makatasipkäna ukat saraqasipkäna uk uñjäna.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Diosan arup istʼäna: ”Nayajj jumampïsktwa, kawkirutï sarkäta uk uñjarakïma” sasa.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Alwat sartaskäna ukhajja, Diosaruw yupaychäna, jupajj nayamp chikäskä sasaw säna, ukat Diosar jachʼañcharakïnwa.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 Yatichäwi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Kunjamtï Diosax sapakïñ ajjsarir Jacobampïkäna ukhama,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 Awkisajj sapakïktan ukhajj uñjarakistuwa.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Jacob chachjamarakiw Diosar jachʼañchañasa, jachʼañchañasa, jupajj sapa kutiw jiwasamp chikäski.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200"/>
              <a:t>¿Diosajj ukhamäpachati?</a:t>
            </a:r>
            <a:r xmlns:a="http://schemas.openxmlformats.org/drawingml/2006/main">
              <a:rPr lang="a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rgbClr val="c00000"/>
                </a:solidFill>
              </a:rPr>
              <a:t>Tata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Diosajj kawkhansa ukat kuna horasas jiwasampïskiwa.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Diosajj sapa kutiw uñjistu.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Jichhürunakan...</a:t>
            </a:r>
            <a:r xmlns:a="http://schemas.openxmlformats.org/drawingml/2006/main">
              <a:rPr lang="a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Yant'a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Kunapachatï Jacob chachajj ikiskäna ukhajja, ¿kunsa almohadat aptʼasïna?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lawa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dk1"/>
                </a:solidFill>
              </a:rPr>
              <a:t>2 </a:t>
            </a:r>
            <a:r xmlns:a="http://schemas.openxmlformats.org/drawingml/2006/main">
              <a:rPr lang="ay" altLang="ko-KR" sz="2800">
                <a:solidFill>
                  <a:schemeClr val="dk1"/>
                </a:solidFill>
              </a:rPr>
              <a:t>qala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bolsa ukaxa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uywan janchipa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rgbClr val="ff0000"/>
                </a:solidFill>
              </a:rPr>
              <a:t>2 </a:t>
            </a:r>
            <a:r xmlns:a="http://schemas.openxmlformats.org/drawingml/2006/main">
              <a:rPr lang="ay" altLang="ko-KR" sz="2800">
                <a:solidFill>
                  <a:srgbClr val="ff0000"/>
                </a:solidFill>
              </a:rPr>
              <a:t>qala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/>
              <a:t>Mä samkanjja, mä escalera oraqen samartʼir uñjäna, uka escaleran patapajj alajjpachar purirïnwa, ukat Diosan angelanakapajj uka escaleraruw makatasipkäna ukat saraqasipkäna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qillqata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 1.1.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12. 12. Ukaxa mä juk’a pachanakwa lurasi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Diosax jaqirux jupar uñtasit luratayna, Diosar uñtasitaw luratayna;</a:t>
            </a:r>
          </a:p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chacha warmi luratayna.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qillqata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 ukat juk’ampinaka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Janiwa.12</a:t>
            </a:r>
            <a:r xmlns:a="http://schemas.openxmlformats.org/drawingml/2006/main">
              <a:rPr lang="a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Jupa</a:t>
            </a:r>
            <a:r xmlns:a="http://schemas.openxmlformats.org/drawingml/2006/main">
              <a:rPr lang="a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Aru</a:t>
            </a:r>
            <a:r xmlns:a="http://schemas.openxmlformats.org/drawingml/2006/main">
              <a:rPr lang="a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ta</a:t>
            </a:r>
            <a:r xmlns:a="http://schemas.openxmlformats.org/drawingml/2006/main">
              <a:rPr lang="a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Tata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400"/>
              <a:t>Joseyax Jilanakapan Aljatawa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bg1">
                    <a:lumMod val="50000"/>
                  </a:schemeClr>
                </a:solidFill>
              </a:rPr>
              <a:t>—Jichhax jutapxam, jiwayapxañäni, ukat uka uma phuch'unakat maynïr jaquntapxañäni —sasa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bg1">
                    <a:lumMod val="50000"/>
                  </a:schemeClr>
                </a:solidFill>
              </a:rPr>
              <a:t>ukat mä qhuru uywaw manq’antatayna sasaw sapxaraki.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bg1">
                    <a:lumMod val="50000"/>
                  </a:schemeClr>
                </a:solidFill>
              </a:rPr>
              <a:t>Ukatxa, kunas samkanakapat juti uk uñjañäni” sasa.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(Génesis 37: 20).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Jacobux tunka payan wawanïnwa. Jupajj mayni yoqanakapat sipansa Joseyaruw jukʼamp munasïna. Ukatwa, Joseyatakix mä qamir suma tela luratayna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Jilanakapajj wal uñisipjjäna, kunattejj awkipajj jupar jukʼamp munasïnwa. “Josear aljañäni. Jiwatapat tatajar yatiyañäni.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Jupanakax Joseyarux esclavot aljapxäna, aljirinakaruw jutapxäna.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Uk istʼasajja, Jacob chachajj wal llakisïna.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Joseyajj mä esclavotjamaw wali chʼamampi jakasïna. Ukampisa, jan kuna juchar purtʼasisaw Diosar iyawsäna ukat atinisirakïnwa.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Joseyarojj kʼari juchañchasaw carcelar jistʼantapjjäna.</a:t>
            </a:r>
            <a:r xmlns:a="http://schemas.openxmlformats.org/drawingml/2006/main">
              <a:rPr lang="ay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Ukampisa, carcelankkasajj Dios nayraqatan cheqapar sarnaqañatakiw chʼamachasïna. Diosax janiw Joseyat armaskänti ukat Diosax jupatakix mä muspharkañ amtanakaw utjäna.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 Yatichäwi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Joseyarojj pachpa jilanakapaw uñisipjjäna, mä esclavot aljapjjarakïna. Ukat kʼari juchañchasaw carcelar jistʼantapjjäna.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Ukampisa, Diosaruw atinisïna ukat jukʼamp jan kuna juchar purtʼasiñatakiw chʼamachasïna.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Inas mä qhawqha jan waltʼäwinakan uñjasiraksna.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Janiw kuna juchas lurkañäniti ukat Dios awkisar yanaptʼa mayiñäni, jupajj taqe chuymaw oracionasajj istʼaskistu.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200"/>
              <a:t>¿Diosajj ukhamäpachati?</a:t>
            </a:r>
            <a:r xmlns:a="http://schemas.openxmlformats.org/drawingml/2006/main">
              <a:rPr lang="a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rgbClr val="c00000"/>
                </a:solidFill>
              </a:rPr>
              <a:t>Jiwasan Awkisa Diosaxa..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 Awkisax mä muspharkañ amtanakaw jiwasatakix utji, jan walt’äwinakax utjkchi ukhas.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Jichhürunakanx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¿Kunsa Jacob chachajj tunka payan yoqanakapat Joseyaruki churäna?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anatt’añanaka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Biblia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qamiri suma tela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qullqi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ay" altLang="ko-KR" sz="2800">
                <a:solidFill>
                  <a:srgbClr val="ff0000"/>
                </a:solidFill>
              </a:rPr>
              <a:t>qamiri suma tela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Adanampi Evampejj Diosan luratanakapat sipansa wali suma luratäpjjänwa.</a:t>
            </a:r>
          </a:p>
          <a:p>
            <a:r xmlns:a="http://schemas.openxmlformats.org/drawingml/2006/main">
              <a:rPr lang="a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Jupanakajj Diosar uñtasit luratäpjjänwa.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bg1">
                    <a:lumMod val="50000"/>
                  </a:schemeClr>
                </a:solidFill>
              </a:rPr>
              <a:t>—Jichhax jutapxam, jiwayapxañäni, ukat uka uma phuch'unakat maynïr jaquntapxañäni —sasa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bg1">
                    <a:lumMod val="50000"/>
                  </a:schemeClr>
                </a:solidFill>
              </a:rPr>
              <a:t>ukat mä qhuru uywaw manq’antatayna sasaw sapxaraki.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bg1">
                    <a:lumMod val="50000"/>
                  </a:schemeClr>
                </a:solidFill>
              </a:rPr>
              <a:t>Ukatxa, kunas samkanakapat juti uk uñjañäni” sasa.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(Génesis 37: 20).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13 Diosan Arupa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400"/>
              <a:t>Joseyajj Egipto markan nayrïr ministröjjänwa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/>
              <a:t>Ukatwa Faraonajj Joseyarojj säna: “Nayajj Egipto markpach apnaqañapatakiw uttʼaysma” sasa.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qillqata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 1.1.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41. Ukaxa mä juk’a pachanakwa lurasi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Egipto markan reyipa Faraonajj mä samkänwa. 7 lik’i wakanaka ukat uka qhipatxa 7 jan wali wakanakaw mistuwayxi. 7 jan wali wakanakaw 7 lik’i wakanak manq’antapxäna. Wali muspharkañ samkapunïnwa.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Janiw khitis palacion samkap qhanañchirjamäkänti. Josean yanaptʼat copa apiri jilïriw reyin uñtʼayäna.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Diosajj Joseyarojj yatiñanakwa churäna. Ukhamasti, samkan kun sañs muni uk qhanañchtʼaspänwa ukat reyirus yatiyarakïnwa.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Faraonajj wal chuym chʼalljjtayasïna, ukatwa uka markan payïr jachʼa cargopar katuntat Josear uttʼayäna.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Joseyajj Egipto markan nayrïr ministropäjjänwa, Diosajj yatiñ kankañampiw uka oraqe sum apnaqäna.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/>
              <a:t>Jichhürun Yatichäwi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Diosajj Joseyatakejj wali muspharkañ amtanakanïnwa.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Kunapachatï mä qhawqha jan waltʼäwinakan uñjasktan ukhajja, janiw aynachtʼañasäkiti,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ukampis Diosan muspharkañ amtanakap jiwasatakix suyt'añapawa ukat Diosar iyawsañapawa..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200"/>
              <a:t>¿Diosajj ukhamäpachati?</a:t>
            </a:r>
            <a:r xmlns:a="http://schemas.openxmlformats.org/drawingml/2006/main">
              <a:rPr lang="a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rgbClr val="c00000"/>
                </a:solidFill>
              </a:rPr>
              <a:t>Diosax munañaparjamaw luraraki.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Alt'at jaqinakax jach'ar aptatäniwa, jach'a jach'a tukurinakasti jisk'achatäniwa.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Diosasti uka jaqirux sänwa:</a:t>
            </a:r>
            <a:r xmlns:a="http://schemas.openxmlformats.org/drawingml/2006/main">
              <a:rPr lang="ay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“"Jumanakax huertan kuna quqan achupat manq'añax librëtawa, ukampis </a:t>
            </a:r>
            <a:r xmlns:a="http://schemas.openxmlformats.org/drawingml/2006/main">
              <a:rPr lang="ay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janiw aski, jan wali uñt'añ quqan achupat manq'apxañamäkiti, kunapachatï uka quqan achupat manq'apxäta ukhax chiqpachapuniw jiwapxäta </a:t>
            </a:r>
            <a:r xmlns:a="http://schemas.openxmlformats.org/drawingml/2006/main">
              <a:rPr lang="ay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Jichhürunakanx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¿Faraonan samkanjja, ¿kuna animalanakas uñstäna?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jamach’i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allqamari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caballo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ay" altLang="ko-KR" sz="2800">
                <a:solidFill>
                  <a:srgbClr val="ff0000"/>
                </a:solidFill>
              </a:rPr>
              <a:t>waka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/>
              <a:t>Ucat Faraonajj Joseyarojj säna: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/>
              <a:t>“Aka tuqiw Egipto markan taqpach apnaqañapatak uttʼayapxsma.”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qillqata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 1.1.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41. Ukaxa mä juk’a pachanakwa lurasi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Janiwa.</a:t>
            </a:r>
            <a:r xmlns:a="http://schemas.openxmlformats.org/drawingml/2006/main">
              <a:rPr lang="a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14. 14. Ukaxa mä juk’a pachanakwa lurasi</a:t>
            </a:r>
            <a:r xmlns:a="http://schemas.openxmlformats.org/drawingml/2006/main">
              <a:rPr lang="a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Diosan Arupa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400"/>
              <a:t>Joseyajj mayampiw jilanakapamp jikisisjjäna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bg1">
                    <a:lumMod val="50000"/>
                  </a:schemeClr>
                </a:solidFill>
              </a:rPr>
              <a:t>Joseyajj jilanakapar uñtʼkchïnjja, janiw uñtʼapkänti.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qillqata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 1.1.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8. Ukaxa mä juk’a pachanakwa lurasi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Faraonajj Joseyaruw Egipto markan nayrïr ministrop uttʼayäna. Joseyax 7 mara jach’a mach’a pacharux yatiñampiw apnaqäna.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Ukampis Canaán markanjja, machʼa utjatapatjja janiw granojj utjkänti. Jupanakajj Egipto markaruw sarapjjañapäna, ukhamat mä jukʼa grano manqʼañataki. Joseyan jilanakapasti Egipto markaruw manq'a alasir sarapxarakïna.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Joseyajj jilanakapar uñtʼkchïnjja, janiw uñtʼapkänti.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Joseyajj khitïtsa uk jupanakar yatiyäna. Jupar uñkatasajj wal muspharapjjäna ukat ajjsarasaw jikjjatasipjjäna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Kunatsa Diosajj Egipto markar khitäna uk Joseyajj amuyasïnwa. Jilanakapar pampachasaw taqpach familiapar Egipto markar irpäna, jan kuna usun uñjarakïna.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 Yatichäwi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Joseyajj jan walinak lurapkäna ukat Diosan munañaparjam munasipkäna uka jilanakaparojj perdonänwa.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Familiasaru ukat amigonakasar pampachañasawa ukat jupanakar munasiñasarakiwa.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Ukampis, mä katarir uñtat Supayax Evar yantʼäna.</a:t>
            </a:r>
          </a:p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Qhiparusti, Evax uka fruta manq’antatayna.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200"/>
              <a:t>¿Diosajj ukhamäpachati?</a:t>
            </a:r>
            <a:r xmlns:a="http://schemas.openxmlformats.org/drawingml/2006/main">
              <a:rPr lang="a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rgbClr val="c00000"/>
                </a:solidFill>
              </a:rPr>
              <a:t>Tata..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Perdonarakistuwa, munasirakistuwa.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Jichhürunakanx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¿Kuna markan nayrïr ministruparus Joseyajj tuküna?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Egipto markanwa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 marka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Persia markanxa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Babilonia markanwa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ay" altLang="ko-KR" sz="2800">
                <a:solidFill>
                  <a:srgbClr val="ff0000"/>
                </a:solidFill>
              </a:rPr>
              <a:t>Egipto markanwa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bg1">
                    <a:lumMod val="50000"/>
                  </a:schemeClr>
                </a:solidFill>
              </a:rPr>
              <a:t>Joseyajj jilanakapar uñtʼkchïnjja, janiw uñtʼapkänti.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qillqata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 1.1.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8. Ukaxa mä juk’a pachanakwa lurasi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No.15 Diosan Arupa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400"/>
              <a:t>Mä Wawa Khititix Uma taypit qhispiyatäna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Wawajj jilïrëjjäna ukhajja, Faraonan phuchaparuw irpäna ukat jupajj yoqaparuw tukjjäna. Juparojj Moisés sasaw sutichäna: “Uma taypit apsuwaytwa” sasa.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Éxodo qillqata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 ukat jukʼampi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Egipto reyix Faraonax taqpach israelita jichhak yurir yuqall wawanakar Nilo jawirar jaqunukuñapatakiw mayïna, ukat jiwayapxañapatakiw jaytawayi.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Jocabed sat Moisesan taykapajj janiw kuns lurañ puedkänti, jan ukasti Nilo jawir thiyaruw wawapar apatäñapatak jaytäna.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Uka tiemponjja, Egipto markankir princesajj jawir jariqaskäna ukhaw uka wawar uñjäna. Jupajj uka waynar jiltayañwa amtäna.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Kullakapax princesaruw uka yuqall wawar canastat apsuskir uñjäna. Jupajj Jocabed sat cheqpach taykaparuw uñtʼayäna, jupajj wawapar chuchuñapataki.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Wawax jilïr jaqïxäna ukhax princesaruw kutt’ayapxäna, ukhamat yuqapar tukuñapataki. Juparojj Moisés sasaw sutichäna, akham sasa: “Uma taypit apsuwaytwa. Moisesax Egipto markanwa jilsuwayäna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Palacio ukana.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Ukat Evax yaqhampiw Adanar churäna.</a:t>
            </a:r>
          </a:p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Adanax manq’arakïnwa, ukhamaraki.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 Yatichäwi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Diosaw Moisesar qhespiyäna.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Diosax muspharkañ yatiñapampi ch’amapampi (providencia) qhispiyawayistu.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Diosan amtanakapax nayat sipansa jukʼamp jachʼawa ukat jan pantjasirïkaspas ukham iyawsañäni.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200"/>
              <a:t>¿Khitis Diosajja?</a:t>
            </a:r>
            <a:r xmlns:a="http://schemas.openxmlformats.org/drawingml/2006/main">
              <a:rPr lang="a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rgbClr val="c00000"/>
                </a:solidFill>
              </a:rPr>
              <a:t>Tata..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Jupajj taqe chʼamani Diosawa, kuna jarkʼañas utjkchejja, munañap phoqaraki.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Jichhürunakanx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¿Kunas uma taypin aptʼat wawamp pasäna?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Jupajj umamp jaqontatäjjänwa, chawllanakansa manqʼantatäjjänwa.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Jaqinakaw wawar qhispiyapxäna.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Diosaw wawarux alaxpachat qhispiyäna.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Egipto markankir princesajj jupar uñjasaw qhespiyäna.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ay" altLang="ko-KR" sz="2800">
                <a:solidFill>
                  <a:srgbClr val="ff0000"/>
                </a:solidFill>
              </a:rPr>
              <a:t>Egipto markankir princesajj jupar uñjasaw qhespiyäna.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Wawajj jilïrëjjäna ukhajja, Faraonan phuchaparuw irpäna ukat jupajj yoqaparuw tukjjäna. Juparojj Moisés sasaw sutichäna: “Uma taypit apsuwaytwa” sasa.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Éxodo qillqata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 ukat jukʼampi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Diosajj jupanacarojj Eden markat jaqsutänwa, Diosar jan istʼapjjatapatwa.</a:t>
            </a:r>
          </a:p>
          <a:p>
            <a:r xmlns:a="http://schemas.openxmlformats.org/drawingml/2006/main">
              <a:rPr lang="a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Uka pachatpachaw Juchax akapachar purintäna.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/>
              <a:t>Jichhürun </a:t>
            </a:r>
            <a:r xmlns:a="http://schemas.openxmlformats.org/drawingml/2006/main">
              <a:rPr lang="ay" altLang="ko-KR" sz="2800" b="1"/>
              <a:t>Yatichäwi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Adanampi Evampejj Diosan kamachip jan istʼapjjatapatwa juchajj akapachar jutäna.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¿Diosan arupar istʼtati?</a:t>
            </a:r>
          </a:p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Nayatï Diosar creysta ukhajja, Diosan arunakapar istʼañajawa.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3200"/>
              <a:t>¿Diosajj ukhamäpachati?</a:t>
            </a:r>
            <a:r xmlns:a="http://schemas.openxmlformats.org/drawingml/2006/main">
              <a:rPr lang="a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rgbClr val="C00000"/>
                </a:solidFill>
              </a:rPr>
              <a:t>Tata..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Jan istʼasirïñajj janiw gustkiti.</a:t>
            </a:r>
          </a:p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Arupar ist’ir jaqirux bendici.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y" altLang="ko-KR" sz="4000"/>
              <a:t>Jichhürunakan...</a:t>
            </a:r>
            <a:r xmlns:a="http://schemas.openxmlformats.org/drawingml/2006/main">
              <a:rPr lang="ay" altLang="en-US" sz="4000"/>
              <a:t> </a:t>
            </a:r>
            <a:r xmlns:a="http://schemas.openxmlformats.org/drawingml/2006/main">
              <a:rPr lang="ay" altLang="ko-KR" sz="4000"/>
              <a:t>Aru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Qalltanjja Diosaw luräna</a:t>
            </a:r>
          </a:p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alaxpachampi, aka uraqimpi.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1:1 qillqatanxa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Jichhürunakanx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¿Kunsa Diosajj jaqenakar jan manqʼapjjañapatak säna?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fruta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aycha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ch’uxña achunaka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ay" altLang="ko-KR" sz="2800">
                <a:solidFill>
                  <a:schemeClr val="dk1"/>
                </a:solidFill>
              </a:rPr>
              <a:t>aski, jan wali yatiñan achupa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ay" altLang="ko-KR" sz="2800">
                <a:solidFill>
                  <a:srgbClr val="FF0000"/>
                </a:solidFill>
              </a:rPr>
              <a:t>aski, jan wali yatiñan achupa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Diosax jaqirux jupar uñtasit luratayna, Diosar uñtasitaw luratayna;</a:t>
            </a:r>
          </a:p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chacha warmi luratayna.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qillqata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 ukat juk’ampinaka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Janiwa.3 Diosan Arupa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/>
              <a:t>Noé chachajj Altu Qollun mä Jachʼa Barco (mä Arca) luratayna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/>
              <a:t>Jichhürunakan...</a:t>
            </a:r>
            <a:r xmlns:a="http://schemas.openxmlformats.org/drawingml/2006/main">
              <a:rPr lang="ay" altLang="en-US" sz="4000"/>
              <a:t> </a:t>
            </a:r>
            <a:r xmlns:a="http://schemas.openxmlformats.org/drawingml/2006/main">
              <a:rPr lang="ay" altLang="ko-KR" sz="4000"/>
              <a:t>Aru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Ucat Tatitojj Noé chacharojj sänwa: “Arcar mantam, familiamampi, nayajj jumarojj cheqapar uñjiriw jichha tiemponjja” sasa.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(Génesis 7:1).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Diosajj aka Oraqen taqe jaqenakan sarnaqäwinakap qʼañuchatapwa uñjäna. Diosajj Noé chacharojj akham sänwa: “Nayajj jaqenakarusa, aka oraqerus tʼunjä [...]. ¡Qullu patjjan mä jachʼa barco lurapjjam!“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Noé chachajj kunjamtï Diosajj siskäna ukarjamaw qollun mä barco lurañ qalltäna. Jaqenakajj loqtatäkaspas ukhamwa amuyapjjäna.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Noé chachajj taqe kasta animalanakaruw Noé chachan 8 familiaranakapampi barcor mantañapatak jaytäna, kunjamtï Diosajj siskäna ukhama.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Jallojj 40 urunakaw aka Oraqer purintäna, kunjamtï Diosajj siskäna ukhama.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Tukuyañatakix aka Uraqix umamp ch’allt’atäxänwa. Taqi kunatï aka Uraqin sarnaqkäna ukanakax jiwxapxänwa. Noé sapakiw qhiparxäna, ukat arcan jupamp chikäpkäna ukanakakiw qhiparapxäna.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rgbClr val="FF0000"/>
                </a:solidFill>
              </a:rPr>
              <a:t>Jichhürun Yatichäwi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Jaqenakajj janiw Noé chachar istʼapkänti, jupaw mä jachʼa uma jalsut qhespiyatäñatak mä chʼam churi.</a:t>
            </a:r>
          </a:p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Noé chachajj loqtatäkaspas ukhamakiw sapjjäna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Kunapachatï amigonakamar suma yatiyäwinak yatiyäta ukhajja, inas jan sum istʼapkchistamti.</a:t>
            </a:r>
          </a:p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Ukampis, tukuyarux Diosan arunakapax chiqätap yatipxani.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Qalltanjja, chʼamakaw uraq patjjan utjäna.</a:t>
            </a:r>
          </a:p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Janiw khitis utjkänti, janirakiw qhanas utjkänti. Janiw kunas utjkänti.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3200"/>
              <a:t>Tata ?</a:t>
            </a:r>
            <a:r xmlns:a="http://schemas.openxmlformats.org/drawingml/2006/main">
              <a:rPr lang="a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rgbClr val="C00000"/>
                </a:solidFill>
              </a:rPr>
              <a:t>Tata..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Diosajj juchar uñisisaw juchar juchañcharaki.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/>
              <a:t>Jichhürunakanx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¿Kunsa Diosajj Noé chachar lurañapatak säna?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dk1"/>
                </a:solidFill>
              </a:rPr>
              <a:t>1 </a:t>
            </a:r>
            <a:r xmlns:a="http://schemas.openxmlformats.org/drawingml/2006/main">
              <a:rPr lang="ay" altLang="ko-KR" sz="2800">
                <a:solidFill>
                  <a:schemeClr val="dk1"/>
                </a:solidFill>
              </a:rPr>
              <a:t>Mä Barco (Mä Arca) 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Mä Auto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Mä Uta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Mä Bicicleta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ay" altLang="ko-KR" sz="2800">
                <a:solidFill>
                  <a:srgbClr val="FF0000"/>
                </a:solidFill>
              </a:rPr>
              <a:t>Mä Barco (Mä Arca) 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/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Ucat Tatitojj Noé chacharojj sänwa: “Arcar mantam, familiamampi, nayajj jumarojj cheqapar uñjiriw jichha tiemponjja” sasa.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7:1 qillqatanxa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Janiwa.4 Diosan Arupa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/>
              <a:t>Arco iris Diosan Arustʼäwipänwa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3600">
                <a:solidFill>
                  <a:srgbClr val="FF0000"/>
                </a:solidFill>
              </a:rPr>
              <a:t>Jichhürunakan...</a:t>
            </a: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ay" altLang="ko-KR" sz="3600">
                <a:solidFill>
                  <a:srgbClr val="FF0000"/>
                </a:solidFill>
              </a:rPr>
              <a:t>Aru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Kunapachatix arco iris qinayanak taypin uñstkani ukhaxa, nayax uñjä, Diosampi ukat aka Uraqin utjki uka taqi kasta jakirinakampi wiñay arustʼäwip amtasï” sasa.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qillqata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 ukat juk’ampinaka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Taqi jakañ yänakax chhaqtayatäxänwa, Noé ukat arcan jupamp chikäpkäna ukanakakiw qhiparxapxäna.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Jallux 40 urunakaw aka Uraqir purintäna.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Jallujj jan purjjäna uka qhepatjja, Noé chachajj mä palomar khitäna.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Palomajj chuymapan machaq olivo laphimpiw jupar kuttʼanïna. Noé chachajj yatïnwa: “¡Umajj aka oraqet mistjjänwa!”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Noé chachajj familiapampiw mistunïna, ukat Diosaruw yupaychäna. “Diosar yuspärañaw machaq pacha churatapata.”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Diosax mä arco iris uñacht’ayäna, ukax arust’äwi ukat bendicionan chimpupawa. “¡Machaq akapachan kusisit jakasipxam!”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Diosajj akham sänwa: “Qhanajj utjpan” sasa.</a:t>
            </a:r>
          </a:p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ukatsti qhanaw utjäna.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rgbClr val="FF0000"/>
                </a:solidFill>
              </a:rPr>
              <a:t>Jichhürun Yatichäwi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Diosajj Noé chacharusa familiaparus qhespiyawayi.</a:t>
            </a:r>
          </a:p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Diosajj jupanakar bendicirakïwa, jupanak toqew machaq akapach lurarakï sasaw arsuwayäna.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Diosajj Jesus toqew qhespiyarakistu.</a:t>
            </a:r>
          </a:p>
          <a:p>
            <a:pPr xmlns:a="http://schemas.openxmlformats.org/drawingml/2006/main" algn="ctr"/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Diosax jiwasanak tuqiw machaq pachap lurani sasaw iyawsañasa.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3200"/>
              <a:t>¿Tatitu Diosaxa?</a:t>
            </a:r>
            <a:r xmlns:a="http://schemas.openxmlformats.org/drawingml/2006/main">
              <a:rPr lang="a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rgbClr val="C00000"/>
                </a:solidFill>
              </a:rPr>
              <a:t>Yahweh Diosax..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Yahweh Diosax jiwasan Awkisawa, jupax munat wawanakaparux wal qhispiyi ukat bendicirakiw kunapachatix jupar iyawsktan ukhaxa.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/>
              <a:t>Jichhürunakanx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¿Kunsa Noé chachajj aka oraq wañtʼir uñjiri khitäna?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Águila sat jaqi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Gorrión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dk1"/>
                </a:solidFill>
              </a:rPr>
              <a:t>3 </a:t>
            </a:r>
            <a:r xmlns:a="http://schemas.openxmlformats.org/drawingml/2006/main">
              <a:rPr lang="ay" altLang="ko-KR" sz="2800">
                <a:solidFill>
                  <a:schemeClr val="dk1"/>
                </a:solidFill>
              </a:rPr>
              <a:t>Paloma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Pato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ay" altLang="ko-KR" sz="2800">
                <a:solidFill>
                  <a:srgbClr val="FF0000"/>
                </a:solidFill>
              </a:rPr>
              <a:t>Paloma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3600"/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Kunapachatix arco iris qinayanak taypin uñstkani ukhaxa, nayax uñjä, Diosampi ukat aka Uraqin utjki uka taqi kasta jakirinakampi wiñay arustʼäwip amtasï” sasa.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qillqata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 ukat juk’ampinaka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Janiwa.5</a:t>
            </a:r>
            <a:r xmlns:a="http://schemas.openxmlformats.org/drawingml/2006/main">
              <a:rPr lang="a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Jupa</a:t>
            </a:r>
            <a:r xmlns:a="http://schemas.openxmlformats.org/drawingml/2006/main">
              <a:rPr lang="a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Aru</a:t>
            </a:r>
            <a:r xmlns:a="http://schemas.openxmlformats.org/drawingml/2006/main">
              <a:rPr lang="a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ta</a:t>
            </a:r>
            <a:r xmlns:a="http://schemas.openxmlformats.org/drawingml/2006/main">
              <a:rPr lang="a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Tata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3600"/>
              <a:t>Jaqinakax lurapxi</a:t>
            </a:r>
          </a:p>
          <a:p>
            <a:pPr xmlns:a="http://schemas.openxmlformats.org/drawingml/2006/main" algn="ctr"/>
            <a:r xmlns:a="http://schemas.openxmlformats.org/drawingml/2006/main">
              <a:rPr lang="ay" altLang="ko-KR" sz="3600"/>
              <a:t>Babel markan torrepa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Ukatpï Babel satänxa --kunatix ukan Tatitux mayjt'ayäna</a:t>
            </a:r>
          </a:p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taqi uraqpachan arupa. Uka chiqatwa Tatitux jupanakar ch'iqiyäna</a:t>
            </a:r>
          </a:p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taqi aka uraqi patxaru.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qillqata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 liytʼañataki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Jaqenakajj Diosat sipansa jukʼamp jachʼa ukat wali uñtʼatäñwa munapjjäna. Ukhama, Jupanakax mä jach’a torre lurañ qalltapxäna.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Ukhamatwa, uka torrex taqpach luraskäna.</a:t>
            </a:r>
          </a:p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“Akapachar uñachtʼayañäni. ¡Wali jachʼäpjjtwa!”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Ukampisa, Diosax jachʼa jachʼa tukupxatap uñjasaxa, arunakap mayjtʼayäna, ukhamatwa jan sum amuyasipxañapataki.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Niyakejjay maynit maynikam jan amuyasipjjatap laykojj janiw mayachtʼat trabajipkaspänti. Qhepatjja, aka oraqeruw chʼeqtʼasipjjäna. Jichhakamax akapachan arunakapax mayj mayjawa.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Nayrïr uruxa, Diosax qhanampi chʼamakampi jaljtayäna. Jupax suxta urutakiw akapach taqpach lurawayi.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ay" altLang="ko-KR" sz="4000" b="1">
                <a:solidFill>
                  <a:srgbClr val="FF0000"/>
                </a:solidFill>
              </a:rPr>
              <a:t>1. 1. Ukaxa mä juk’a pachanakwa lurasi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ay" altLang="ko-KR" sz="4000" b="1">
                <a:solidFill>
                  <a:srgbClr val="FF0000"/>
                </a:solidFill>
              </a:rPr>
              <a:t>2. 2. Ukaxa mä juk’a pachanakwa lurasi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ay" altLang="ko-KR" sz="4000" b="1">
                <a:solidFill>
                  <a:srgbClr val="FF0000"/>
                </a:solidFill>
              </a:rPr>
              <a:t>3. Ukaxa mä juk’a pachanakwa lurasi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ay" altLang="ko-KR" sz="4000" b="1">
                <a:solidFill>
                  <a:srgbClr val="FF0000"/>
                </a:solidFill>
              </a:rPr>
              <a:t>4. 4. Ukaxa mä juk’a pachanakwa lurasi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ay" altLang="ko-KR" sz="4000" b="1">
                <a:solidFill>
                  <a:srgbClr val="FF0000"/>
                </a:solidFill>
              </a:rPr>
              <a:t>5. Ukaxa mä juk’a pachanakwa lurasi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ay" altLang="ko-KR" sz="4000" b="1">
                <a:solidFill>
                  <a:srgbClr val="FF0000"/>
                </a:solidFill>
              </a:rPr>
              <a:t>6. 6. Ukaxa mä juk’a pachanakwa lurasi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/>
              <a:t>Jichhürun Yatichäwi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Jaqenakajj Diosat sipansa jukʼamp jachʼa ukat jachʼa jaqëñwa munapjje.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Uka amuyunakax “jach’a jach’a tukuña” satawa.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Diosax ‘jachʼa jachʼa tukuña’ uñisi.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Jachʼa jachʼa tukuñat sipansa, ‘altʼat chuymanïñawa’.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 nayraqatan ‘altʼat chuymanïñasawa’ Jupar kusisiyañataki.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y" altLang="ko-KR" sz="3200"/>
              <a:t>Tatitu Diosasti ?</a:t>
            </a:r>
            <a:r xmlns:a="http://schemas.openxmlformats.org/drawingml/2006/main">
              <a:rPr lang="a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rgbClr val="C00000"/>
                </a:solidFill>
              </a:rPr>
              <a:t>Yahweh Diosax..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Tatitu Diosax jiwasat sipan juk'amp jach'awa, juk'amp yatiñaniwa.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Taqe yatiñanakas mayachtʼaskstanjja, janiw Diosat sipansa jukʼamp yatiñanïksnati.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Jichhürunakanx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¿Kunatsa uka torre jan tukuyapkaspäna?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Diosaw uma juicio lurapkäna ukhajj utjayäna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Diosajj nina nakhantayañwa luräna, kunapachatï uka nina lurapkäna ukhajja.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Diosax mä uraq khathati luratayna, kunapachatix jupanakax lurapxäna.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ay" altLang="ko-KR" sz="2800">
                <a:solidFill>
                  <a:schemeClr val="dk1"/>
                </a:solidFill>
              </a:rPr>
              <a:t>Diosax jupanakar jan amuyasipxañapatakiw luratayna, kunapachatï lurapkäna ukhaxa.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ay" altLang="ko-KR" sz="2800">
                <a:solidFill>
                  <a:srgbClr val="FF0000"/>
                </a:solidFill>
              </a:rPr>
              <a:t>Diosax jupanakar jan amuyasipxañapatakiw luratayna, kunapachatï lurapkäna ukhaxa.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Jichhürunakan...</a:t>
            </a:r>
            <a:r xmlns:a="http://schemas.openxmlformats.org/drawingml/2006/main">
              <a:rPr lang="a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Aru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Ukatpï Babel satänxa --kunatix ukan Tatitux mayjt'ayäna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taqi uraqpachan arupa. Uka chiqatwa Tatitux jupanakar ch'iqiyäna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taqi aka uraqi patxaru.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qillqata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 liytʼañataki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Janiwa.6 Diosan Arupa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400"/>
              <a:t>Diosaw Abrahanar jawsäna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Tatitusti Abram chacharojj sänwa: “Markamatsa, markamatsa, markamatsa sarjjam” sasa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awkin utaparu ukat kawkir uraqirutix nayax uñacht'aykäma ukar sarañamawa.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12:1 qillqatanxa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Caldeanakan Ur markapajj idolonakar yupaychañ markapunïnwa.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Abrahamax yuritaynawa, ukan jakarakïna.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Mä uruxa, Tatit Diosax juparux akham sänwa: “Markamat sarxam, nayaw bendicipxäma” sasa.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Abrahanajj janis kawkirus sarañap yatkchïnjja, Diosan arunakapar istʼasajj kunjamtï Tatitun siskäna ukarjamaw sarjjäna.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Viajkasajj walja jan walinakanwa tʼaqhesïna ukampis Diosajj jan kuna usuniw jarkʼaqäna.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Taqi kasta uywanaka, quqanaka, jamach’inaka, challwanaka uraqina, quta manqhana, alaxpachansa phuqt’atapxiwa. Diosajj taqe luratanakap uñkatasaw akham säna: “¡Wali sumawa!”.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Qhiparusti, Abrahamax Canaán uraqiruw purinïna. Jupajj ukanwa jakasïna. “Diosa, yuspagarapxsmawa.”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Jichhürunakan...</a:t>
            </a:r>
            <a:r xmlns:a="http://schemas.openxmlformats.org/drawingml/2006/main">
              <a:rPr lang="a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Yatiyachawi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Abrahanajj Diosan arunakapar istʼasaw markapat sarjjäna.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Ukhama, jiwasaxa</a:t>
            </a:r>
            <a:r xmlns:a="http://schemas.openxmlformats.org/drawingml/2006/main">
              <a:rPr lang="a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Diosar iyawsañapa ukat arunakapar istʼañapa.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Kunapachas Diosan arunakapar istʼañ munañasawa.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200"/>
              <a:t>¿Yahweh Diosax ukhamäpachati?</a:t>
            </a:r>
            <a:r xmlns:a="http://schemas.openxmlformats.org/drawingml/2006/main">
              <a:rPr lang="a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rgbClr val="c00000"/>
                </a:solidFill>
              </a:rPr>
              <a:t>Tatitu</a:t>
            </a:r>
            <a:r xmlns:a="http://schemas.openxmlformats.org/drawingml/2006/main">
              <a:rPr lang="ay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ay" altLang="ko-KR" sz="3600">
                <a:solidFill>
                  <a:srgbClr val="c00000"/>
                </a:solidFill>
              </a:rPr>
              <a:t>Tata….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Jupax Awkisawa, jupax arsutaparux kunayman tuqit phuqhi.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Jichhürunakanx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¿Kawkinsa Abrahanajj nasïna?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Canaán markanwa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Harán marka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 marka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ay" altLang="ko-KR" sz="2800">
                <a:solidFill>
                  <a:schemeClr val="dk1"/>
                </a:solidFill>
              </a:rPr>
              <a:t>Caldea markankir Ur marka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ay" altLang="ko-KR" sz="2800">
                <a:solidFill>
                  <a:srgbClr val="ff0000"/>
                </a:solidFill>
              </a:rPr>
              <a:t>Caldea markankir Ur marka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Jichhürunakan...</a:t>
            </a:r>
            <a:r xmlns:a="http://schemas.openxmlformats.org/drawingml/2006/main">
              <a:rPr lang="a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Aru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Tatitu Diosajj Abram chacharojj akham sänwa: “Markamatsa, markamatsa, awkiman utapatsa sarjjam, kawkïr oraqtï nayajj uñachtʼaykäma ukar sarjjam” sasa.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12:1 qillqatanxa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7 Diosan Arupa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4400"/>
              <a:t>Isaac, Suma Yuqa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Jichhürunakan...</a:t>
            </a:r>
            <a:r xmlns:a="http://schemas.openxmlformats.org/drawingml/2006/main">
              <a:rPr lang="a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Aru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Abrahamax patak maranïxänwa, kunapachatix Isaac yuqapax yurkäna ukhaxa.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qillqata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 ukat juk’ampinaka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Diosax Abrahanar arsuwayäna, Diosax arumanthi alaxpachan warawaranakjam wawanakar churini.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Ukampis, 100 maranïñapkamajj janiw wawanïkänti.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Mä urojja, Diosajj arumaw Abrahanar anqar irpäna.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“Alajjpach uñtapjjam. ¿Wawaranak jaktʼasmati?”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Diosajj uka suma oraqe churañatakiw arsuwayäna, ukhamaraki.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y" altLang="ko-KR" sz="3600"/>
              <a:t>Jichhürun </a:t>
            </a:r>
            <a:r xmlns:a="http://schemas.openxmlformats.org/drawingml/2006/main">
              <a:rPr lang="ay" altLang="ko-KR" sz="4000"/>
              <a:t>Yatichäwi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¿Khitis akapach lurawayi?</a:t>
            </a:r>
          </a:p>
          <a:p>
            <a:pPr xmlns:a="http://schemas.openxmlformats.org/drawingml/2006/main" algn="ct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Diosaw akapach lurawayi.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¿Khitis akapachar sum uñji?</a:t>
            </a:r>
          </a:p>
          <a:p>
            <a:pPr xmlns:a="http://schemas.openxmlformats.org/drawingml/2006/main" algn="ct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Diosajj akapachar sum uñji.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Akapachajj janiw sapaki luratäkänti.</a:t>
            </a:r>
          </a:p>
          <a:p>
            <a:pPr xmlns:a="http://schemas.openxmlformats.org/drawingml/2006/main" algn="ct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Akapachax janiw sapakix kuynt’añjamäkiti.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Diosaw akapach taqpach lurawayi, ukat taqe ukanak apnaqaskakiñasawa, uk amtañasawa.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“Wawanakamax alaxpachankir warawaranakjama, lamar quta thiyankir laqʼanakjamaw utjani” Abrahamax Tatitun arsutaparuw iyawsäna.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Diosajj arsutap phoqäna. Sarasti Abrahamatakix mä yuqall wawa wawachasïna. Abrahamax </a:t>
            </a:r>
            <a:r xmlns:a="http://schemas.openxmlformats.org/drawingml/2006/main">
              <a:rPr lang="ay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Isaac </a:t>
            </a:r>
            <a:r xmlns:a="http://schemas.openxmlformats.org/drawingml/2006/main">
              <a:rPr lang="a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sutimpiw uñt'ayäna </a:t>
            </a:r>
            <a:r xmlns:a="http://schemas.openxmlformats.org/drawingml/2006/main">
              <a:rPr lang="a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ukax </a:t>
            </a:r>
            <a:r xmlns:a="http://schemas.openxmlformats.org/drawingml/2006/main">
              <a:rPr lang="ay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Kusisiña sañ muni </a:t>
            </a:r>
            <a:r xmlns:a="http://schemas.openxmlformats.org/drawingml/2006/main">
              <a:rPr lang="a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Jichhürunakan...</a:t>
            </a:r>
            <a:r xmlns:a="http://schemas.openxmlformats.org/drawingml/2006/main">
              <a:rPr lang="a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Yatiyachawi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Abrahanajj Diosan arsutapajj janis chʼamäkaspas ukham amuykchïnjja, cheqapuniw creyïna.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Diosax Abrahaman iyawsäwip uñjasax wal kusisïna. Diosajj Isaac sat yoqaruw churäna, jupajj arsünawa.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Chiqpachansa Diosax arsutap phuqi, jiwasatakix jan lurañjamäkaspas ukhamäkchïnsa.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200"/>
              <a:t>Diosax...</a:t>
            </a:r>
            <a:r xmlns:a="http://schemas.openxmlformats.org/drawingml/2006/main">
              <a:rPr lang="a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rgbClr val="c00000"/>
                </a:solidFill>
              </a:rPr>
              <a:t>Diosax...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Taqi ch’amani (taqi kun lurañ yatiri) 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Jichhürunakanx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¿Abrahanajj Isaacan wawapäkäna ukhajja, ¿qhawqha maranïnsa?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 ukat juk’ampinaka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80. Ukaxa mä juk’a pachanakwa lurasi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70. Ukaxa mä juk’a pachanakwa lurasi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 ukhawa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ay" altLang="ko-KR" sz="2800">
                <a:solidFill>
                  <a:srgbClr val="ff0000"/>
                </a:solidFill>
              </a:rPr>
              <a:t>100 ukhawa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Abrahamax patak maranïxänwa, kunapachatix Isaac yuqapax yurkäna ukhaxa.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(Génesis 21: 5).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8 Diosan Arupa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900"/>
              <a:t>Abrahamax Isaacaruw Diosar loqtasïna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Ukatsti Diosax akham sänwa: “Isaac sapa yoqamaruw irpxatam, kawkïrirutix jumax munaskta ukaru.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ukatsti Moria sat cheqaruw sarapjjäta. Ukan sacrificio naktayañataki sacrificio loqtapxam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mä qullu pataruw yatiyapxäma” sasa.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22:2 qillqatanxa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Mä urojja, Diosajj Abrahanar sänwa: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“Nayar mä sapa yoqam naktʼayat waxtʼa luqtapxita.”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Abrahanajj Isaacarojj wal munasïna, ukatwa Diosat istʼasajj chʼamachasïna. Ukampis Diosar istʼañwa amtäna.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y" altLang="ko-KR" sz="3200"/>
              <a:t>¿Khitis Diosajja?</a:t>
            </a:r>
            <a:r xmlns:a="http://schemas.openxmlformats.org/drawingml/2006/main">
              <a:rPr lang="a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ko-KR" sz="3600">
                <a:solidFill>
                  <a:srgbClr val="C00000"/>
                </a:solidFill>
              </a:rPr>
              <a:t>Jupawa...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nayamp chika taqpach akapach lurir lurayiri.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Abrahamax Isaacarux chinuntasin altar patxaruw ikiyäna, ukat jiwayañ munarakïna. Uka pachpa horasanjja,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“Abraham, Abraham, jan jiwayapxamti. Jan jupar kuns lurapjjamti. Jichhajja, Diosar ajjsartamsa, munasitamsa yattwa” sasa. Uka yantʼaw Diosajj Abrahanar luräna.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“¡Yuspära Diosa!” Diosajj wali kusisitaw Abrahaman iyawsäwip katoqäna. Diosax taqi iyawsirinakan nayra achachilaparuw tukuyäna.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/>
              <a:t>Jichhürunakan Yatichäwipa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Abrahamajj Isaacarojj wal munasïna, ukampis Diosan Arupar istʼañaw jupatakejj jukʼamp wakiskirïna.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Diosarojj taqe kunat sipansa jukʼamp munasiñajawa, ukat akapachankir jaqenakat sipansa jukʼamp munasiñajarakiwa.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200"/>
              <a:t>¿Diosajj ukhamäpachati?</a:t>
            </a:r>
            <a:r xmlns:a="http://schemas.openxmlformats.org/drawingml/2006/main">
              <a:rPr lang="a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rgbClr val="c00000"/>
                </a:solidFill>
              </a:rPr>
              <a:t>Diosax..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Jiwasan awkisax yant’awimpiw iyawsäwisarux juk’amp ch’amanchaski.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/>
              <a:t>Jichhürunakan...</a:t>
            </a:r>
            <a:r xmlns:a="http://schemas.openxmlformats.org/drawingml/2006/main">
              <a:rPr lang="ay" altLang="en-US" sz="4000"/>
              <a:t> </a:t>
            </a:r>
            <a:r xmlns:a="http://schemas.openxmlformats.org/drawingml/2006/main">
              <a:rPr lang="ay" altLang="ko-KR" sz="4000"/>
              <a:t>Yant'a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¿Kunsa Diosajj Abrahanar naktʼayat ofrendat loqtañapatak säna?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dk1"/>
                </a:solidFill>
              </a:rPr>
              <a:t>1 </a:t>
            </a:r>
            <a:r xmlns:a="http://schemas.openxmlformats.org/drawingml/2006/main">
              <a:rPr lang="ay" altLang="ko-KR" sz="2800">
                <a:solidFill>
                  <a:schemeClr val="dk1"/>
                </a:solidFill>
              </a:rPr>
              <a:t>Wawa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Warmi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Allqamari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Uwijanaka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ay" altLang="ko-KR" sz="2800">
                <a:solidFill>
                  <a:srgbClr val="ff0000"/>
                </a:solidFill>
              </a:rPr>
              <a:t>Wawa</a:t>
            </a:r>
            <a:r xmlns:a="http://schemas.openxmlformats.org/drawingml/2006/main">
              <a:rPr lang="ay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Ukatsti Diosax akham sänwa: “Isaac sapa yoqamaruw irpxatam, kawkïrirutix jumax munaskta ukaru.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ukatsti Moria sat cheqaruw sarapjjäta. Ukan sacrificio naktayañataki sacrificio loqtapxam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mä qullu pataruw yatiyapxäma” sasa.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22:2 qillqatanxa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Janiwa.9</a:t>
            </a:r>
            <a:r xmlns:a="http://schemas.openxmlformats.org/drawingml/2006/main">
              <a:rPr lang="a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Jupa</a:t>
            </a:r>
            <a:r xmlns:a="http://schemas.openxmlformats.org/drawingml/2006/main">
              <a:rPr lang="a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Aru</a:t>
            </a:r>
            <a:r xmlns:a="http://schemas.openxmlformats.org/drawingml/2006/main">
              <a:rPr lang="a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ta</a:t>
            </a:r>
            <a:r xmlns:a="http://schemas.openxmlformats.org/drawingml/2006/main">
              <a:rPr lang="a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Tata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400"/>
              <a:t>Isaacajj janiw chʼajjwasirïkänti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bg1">
                    <a:lumMod val="50000"/>
                  </a:schemeClr>
                </a:solidFill>
              </a:rPr>
              <a:t>Uka chiqat sarasaw yaqha phuchʼu allsuwayxäna, janiw khitis uka tuqit chʼaxwkänti.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bg1">
                    <a:lumMod val="50000"/>
                  </a:schemeClr>
                </a:solidFill>
              </a:rPr>
              <a:t>Rehobot sutimpiw sutichäna, akham sasa: “Jichhax Tatitux mä chiqa churapxitu” sasa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bg1">
                    <a:lumMod val="50000"/>
                  </a:schemeClr>
                </a:solidFill>
              </a:rPr>
              <a:t>ukatsti uka uraqin ch'amañcht'asiñäni —sasa.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qillqata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 1.1.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22. 22. Ukaxa mä juk’a pachanakwa lurasi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Jupa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phuch’unaka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ukankanawa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ukatsti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wakiskiri,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kunata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jupanaka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could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jikxataña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muxsa uma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uma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wasar pampanxa. Isaacax awkipan herenciap katuqat phuch'unak katuqatayna.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Jichhürunakanx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¿Kunampis Diosax akapach luratayna?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qala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laq’a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aru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ay" altLang="ko-KR" sz="2800">
                <a:solidFill>
                  <a:srgbClr val="FF0000"/>
                </a:solidFill>
              </a:rPr>
              <a:t>aru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Ukampisa, filisteonakajj jupat envidiasipjjäna. Ukhamasti, phujunakaruxa uraqimpi phuqantapxäna.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Ukampis, Isaacajj janiw jupanakamp chʼajjwjjänti. Jupax yaqha chiqar sarxasax phuch’u allsuwayxäna. Jupajj mä suma uma phuchʼu jikjjatäna.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Uka pachanx mayni jaqinakax Isaacat phuch’u apt’asipxäna. Ukampis, janiw jupanakamp chʼaxwkänti, ukhamaraki.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Diosajj Isaacaruw bendicïna. Mayampi yaqha phuju allsuwayxäna. Uka chiqatwa Diosax suma uma churäna. Isaacajj mä altar lurasaw yuspärañatak ofrenda churäna.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 Yatichäwi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Isaacax janiw phuch'unakap apaqapkäna ukanakamp ch'axwkänti.</a:t>
            </a:r>
            <a:r xmlns:a="http://schemas.openxmlformats.org/drawingml/2006/main">
              <a:rPr lang="a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Diosajj Isaacaruw bendicïna.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Ukatxa janiw mayninakampi chʼaxwañasäkiti.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Mayninakar munasiñasa ukat pampachañasawa.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200"/>
              <a:t>Diosasti??</a:t>
            </a:r>
            <a:r xmlns:a="http://schemas.openxmlformats.org/drawingml/2006/main">
              <a:rPr lang="a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rgbClr val="c00000"/>
                </a:solidFill>
              </a:rPr>
              <a:t>Tata 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Maynimp chʼaxwirinakarux uñisirakiwa.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Jupax khitinakati maynit maynikam munasipki ukanakaruw munasi.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 jiskt'äwi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¿Kunatsa Isaacajj jan wali tiempon tʼaqhesïna?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uwija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dk1"/>
                </a:solidFill>
              </a:rPr>
              <a:t>3 </a:t>
            </a:r>
            <a:r xmlns:a="http://schemas.openxmlformats.org/drawingml/2006/main">
              <a:rPr lang="ay" altLang="ko-KR" sz="2800">
                <a:solidFill>
                  <a:schemeClr val="dk1"/>
                </a:solidFill>
              </a:rPr>
              <a:t>suma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familia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ay" altLang="ko-KR" sz="2800">
                <a:solidFill>
                  <a:srgbClr val="ff0000"/>
                </a:solidFill>
              </a:rPr>
              <a:t>suma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bg1">
                    <a:lumMod val="50000"/>
                  </a:schemeClr>
                </a:solidFill>
              </a:rPr>
              <a:t>Uka chiqat sarasaw yaqha phuchʼu allsuwayxäna, janiw khitis uka tuqit chʼaxwkänti.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bg1">
                    <a:lumMod val="50000"/>
                  </a:schemeClr>
                </a:solidFill>
              </a:rPr>
              <a:t>Rehobot sutimpiw sutichäna, akham sasa: “Jichhax Tatitux mä chiqa churapxitu” sasa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bg1">
                    <a:lumMod val="50000"/>
                  </a:schemeClr>
                </a:solidFill>
              </a:rPr>
              <a:t>ukatsti uka uraqin ch'amañcht'asiñäni —sasa.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Génesis qillqata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 1.1.</a:t>
            </a:r>
            <a:r xmlns:a="http://schemas.openxmlformats.org/drawingml/2006/main">
              <a:rPr lang="a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22. 22. Ukaxa mä juk’a pachanakwa lurasi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Janiwa.10</a:t>
            </a:r>
            <a:r xmlns:a="http://schemas.openxmlformats.org/drawingml/2006/main">
              <a:rPr lang="a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Jupa</a:t>
            </a:r>
            <a:r xmlns:a="http://schemas.openxmlformats.org/drawingml/2006/main">
              <a:rPr lang="a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Aru</a:t>
            </a:r>
            <a:r xmlns:a="http://schemas.openxmlformats.org/drawingml/2006/main">
              <a:rPr lang="a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ta</a:t>
            </a:r>
            <a:r xmlns:a="http://schemas.openxmlformats.org/drawingml/2006/main">
              <a:rPr lang="a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Tata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600"/>
              <a:t>Esau chachajj jilïr jaqënwa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3600"/>
              <a:t>mä plato wila ch’uñutaki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ay" altLang="ko-KR" sz="4000">
                <a:solidFill>
                  <a:srgbClr val="ff0000"/>
                </a:solidFill>
              </a:rPr>
              <a:t>Jichhürunakan Arupa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bg1">
                    <a:lumMod val="50000"/>
                  </a:schemeClr>
                </a:solidFill>
              </a:rPr>
              <a:t>Ukat Jacobux mä t'ant'a, lentejat lurat manq'a churäna.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bg1">
                    <a:lumMod val="50000"/>
                  </a:schemeClr>
                </a:solidFill>
              </a:rPr>
              <a:t>Manq’asa umasa, ukatsti sartasin sarxatayna.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bg1">
                    <a:lumMod val="50000"/>
                  </a:schemeClr>
                </a:solidFill>
              </a:rPr>
              <a:t>Ukatwa, Esaú chachajj jilïr jaqëñap jiskʼachäna.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ay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ay" altLang="ko-KR" sz="2800">
                <a:solidFill>
                  <a:schemeClr val="bg1">
                    <a:lumMod val="50000"/>
                  </a:schemeClr>
                </a:solidFill>
              </a:rPr>
              <a:t>Génesis 25:34 qillqatanxa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