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bh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1 के बा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के...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400"/>
              <a:t>भगवान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4400"/>
              <a:t>बनल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4400"/>
              <a:t>दुनिया के ह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के...</a:t>
            </a:r>
            <a:r xmlns:a="http://schemas.openxmlformats.org/drawingml/2006/main">
              <a:rPr lang="bh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शुरू में भगवान रचले रहले</a:t>
            </a: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आकाश आ धरती के बारे में बतावल गइल बा।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1:1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 के पत्नी रिबका जुड़वा बच्चा के जन्म दिहली। पहिला बेटा के नाम एसाव आ दूसरा के नाम याकूब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 के शिकार कइल बहुत पसंद रहे। त, उनुका बाहरी गतिविधि बहुत पसंद रहे। लेकिन, याकूब एगो चुपचाप आदमी रहले, घर में रहत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जब याकूब कुछ स्टू बनावत रहले त एसाव शिकार के बाद भूखल घरे वापस आ गईले।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“हमरा के कुछ स्टू दे दऽ !”, “पहिले हमरा के आपन जन्मसिद्ध अधिकार बेच दऽ. तब हम तोहरा के कुछ दे देब।” एसाव के एतना भूख लागल रहे कि उ आपन जन्मसिद्ध अधिकार एक कटोरी लाल स्टू के बदला में बेच देले।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अंत में याकूब अपना पिता के धोखा देके आशीर्वाद पा लिहले। आखिरकार उनुका आशीर्वाद मिल गईल। ई सब बात भगवान के प्रयोजन से भइल रहे।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 के लागल कि आध्यात्मिक आशीर्वाद पावे से ज्यादा भूखल समस्या के हल कईल जरूरी बा।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अंत में,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के नाम से जानल जाला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भईल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के...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इस्राएली लोग के पूर्वज हवें।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रउरा का लागत बा कि एहसे बेसी जरूरी का बा?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के संतान होखे के आशीर्वाद कवनो चीज के जगह ना लिहल जा सकेला।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भगवान हउवें?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</a:t>
            </a:r>
            <a:r xmlns:a="http://schemas.openxmlformats.org/drawingml/2006/main">
              <a:rPr lang="bh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बा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आदमी के गलती आ झूठ के बावजूद आपन इच्छा पूरा कर रहल बाड़े।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के'</a:t>
            </a:r>
            <a:r xmlns:a="http://schemas.openxmlformats.org/drawingml/2006/main">
              <a:rPr lang="bh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एसाव आपन ज्येष्ठता के कवना काम खातिर बेच दिहलन?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नूडल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रोटी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मांस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dk1"/>
                </a:solidFill>
              </a:rPr>
              <a:t>लाल स्टू के बा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लाल स्टू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के...</a:t>
            </a:r>
            <a:r xmlns:a="http://schemas.openxmlformats.org/drawingml/2006/main">
              <a:rPr lang="bh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तब याकूब एसाव के कुछ रोटी आ कुछ मसूर के स्टू दिहलन।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खा-पी के, फेर उठ के चल गइल।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त, एसाव अपना जन्मसिद्ध अधिकार के तिरस्कार कईले।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25:34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11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400"/>
              <a:t>याकूब के सपना बा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बाइबल के बच्चा नंबर 2 परमेश्वर के वचन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/>
              <a:t>मना कइल फल खइले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/>
              <a:t>उनुका एगो सपना देखले रहले कि धरती प एगो सीढ़ी टिकल रहे, जवना के चोटी स्वर्ग तक पहुंचल रहे अवुरी ओकरा प भगवान के स्वर्गदूत चढ़त-उतरत रहले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अपना भाई के झूठ से धोखा देले। ओकरा मारल जाए के डर रहे। त, उ घर से हरान में अपना चाचा के लगे भाग गईले।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रात में उहाँ एगो पत्थर लेके माथा के नीचे तकिया बना के सुतत रहले। उहाँ बिना परिवार के अकेले रहले। त ऊ डेरा गइलन आ अपना के अकेलापन महसूस करत रहले.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परमेश्वर के स्वर्गदूतन के धरती पर एगो सीढ़ी से चढ़त अउर स्वर्ग में उतरत देखलन।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 भगवान के आवाज सुनले, ”हम तोहरा संगे बानी अवुरी तू जहां भी जाईब, तोहरा प नजर राखब।”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सबेरे उठला पर भगवान के पूजा कइलन जे वादा कइलन कि ऊ उनका साथे रहीहें आ भगवान के महिमा कइलन.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जइसे भगवान याकूब के साथे रहले जे अकेले रहे से डेरात रहले,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पिता भगवान भी जब हमनी के अकेले होखेनी जा त हमनी के देखभाल करेले।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के तरह हमनी के भी परमेश्वर के आदर आ महिमा देवे के चाहीं जे हमनी के साथे हमेशा रहेला।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भगवान हउवें?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कहीं भी आ कबो भी हमनी के साथे बाड़े।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हमनी के हमेशा देखभाल करत बाड़े।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के...</a:t>
            </a:r>
            <a:r xmlns:a="http://schemas.openxmlformats.org/drawingml/2006/main">
              <a:rPr lang="bh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याकूब सुतल रहले त ऊ का लेत रहले?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लकड़ी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dk1"/>
                </a:solidFill>
              </a:rPr>
              <a:t>पत्थर के बा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बैग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जानवर के त्वचा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पत्थर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/>
              <a:t>उनुका एगो सपना देखले रहले कि धरती प एगो सीढ़ी टिकल रहे, जवना के चोटी स्वर्ग तक पहुंचल रहे अवुरी ओकरा प भगवान के स्वर्गदूत चढ़त-उतरत रहले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आदमी के अपना प्रतिरूप में बनवले बाड़न, भगवान के प्रतिरूप में बनवले बाड़न;</a:t>
            </a: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नर आ मादा के उहे बनवले बाड़े।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12 के बा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के...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400"/>
              <a:t>यूसुफ के अपना भाई लोग द्वारा बेचल गइल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"अब आ जा, ओकरा के मार के एही में से कवनो टंकी में फेंक दिहल जाव."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आ कहत बा कि एगो क्रूर जानवर ओकरा के खा गइल.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तब देखब कि उनुका सपना से का आवेला।"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37: 20) के बा।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के बारह गो बेटा भइले। उ अपना कवनो बेटा से जादे यूसुफ से प्यार करत रहले। त, उ यूसुफ खातिर एगो भरपूर सुंदर कपड़ा बनवले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उनकर भाई लोग उनका से बहुत नफरत करत रहे काहे कि उनकर बाबूजी उनका से खास प्यार करत रहले। “चलऽ यूसुफ के बेचल जाव. चलीं बाबूजी के बता दीं कि ऊ मर गइलन.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 लोग यूसुफ के गुलाम बना के बेच देले कि व्यापारी लोग के गुजरत रहे।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 सुन के याकूब के बहुत दुख भईल।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एगो गुलाम के रूप में कठिन जीवन जीयत रहले। हालांकि उ बिना कवनो पाप कईले भगवान प विश्वास कईले अवुरी भरोसा कईले।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के झूठा आरोप में जेल भेज दिहल गईल।</a:t>
            </a:r>
            <a:r xmlns:a="http://schemas.openxmlformats.org/drawingml/2006/main">
              <a:rPr lang="bho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हालांकि उ जेल में भी भगवान के सामने धर्मी बने के कोशिश कईले। भगवान यूसुफ के ना भुलले अउर भगवान के उनकरा खातिर एगो गजब के योजना रहे।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के नफरत करत रहे आ ओकरे भाई लोग गुलाम बना के बेचत रहे। झूठा आरोप में उनुका के जेल में भी डाल दिहल गईल।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हालांकि उ भगवान प भरोसा कईले अवुरी कोशिश कईले कि उ अवुरी कवनो पाप मत करस।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कुछ दिक्कत के सामना करे के पड़ सकता।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आईं कवनो पाप मत करीं आ अपना पिता भगवान से मदद माँगीं जे स्वेच्छा से हमनी के प्रार्थना सुनत बाड़न.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भगवान हउवें?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हमनी के पिता 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पिता भगवान के हमनी खातिर कठिन समय में भी एगो गजब के योजना बा।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याकूब अपना बारह बेटा में से खाली यूसुफ के का दिहलन?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खिलौना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बाइबल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भरपूर सुंदर कपड़ा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पईसा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भरपूर सुंदर कपड़ा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आदम अउर हव्वा परमेश्वर के प्राणी में सबसे बढ़िया प्राणी रहले।</a:t>
            </a:r>
          </a:p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काहेकि उ लोग परमेश्वर के प्रतिरूप के अनुसार बनावल गईल बाड़े।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"अब आ जा, ओकरा के मार के एही में से कवनो टंकी में फेंक दिहल जाव."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आ कहत बा कि एगो क्रूर जानवर ओकरा के खा गइल.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तब देखब कि उनुका सपना से का आवेला।"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37: 20) के बा।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13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400"/>
              <a:t>यूसुफ मिस्र में प्रधानमंत्री बनले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/>
              <a:t>त फिरौन यूसुफ से कहले, “हम तोहरा के पूरा मिस्र देश के प्रभारी बना देले बानी।”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 के राजा फिरौन के एगो सपना देखले रहले। 7 गो मोट गाय आ ओकरा बाद 7 गो बदसूरत गाय निकलल। 7 बदसूरत गाय 7 मोट गाय के खा गईल। बहुत अजीब सपना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महल में उनकर सपना के केहू व्याख्या ना कर सकत रहे। यूसुफ के मदद से मुख्य मद्यपान करे वाला राजा से उनकर परिचय करवले।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यूसुफ के बुद्धि देले। त, उ सपना के मतलब के व्याख्या क सकत रहले अवुरी राजा के बता सकत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फिरौन एतना प्रभावित हो गईले कि उ यूसुफ के नियुक्त कईले जवन कि एगो कैदी रहले, उ देश के दूसरा सबसे ऊँच पद प नियुक्त कईले।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मिस्र के प्रधानमंत्री बन गइलन आ भगवान के दिहल बुद्धि से ओह देश पर बढ़िया से राज कइलन.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/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खातिर परमेश्वर के अद्भुत योजना रहे।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हमनी के कुछ दिक्कत के सामना करे के पड़ेला त हमनी के भी निराश ना होखे के चाही,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 हमनी खातिर भगवान के अद्भुत योजना के उम्मीद करे के चाहीं अउर भगवान में विश्वास करे के चाहीं..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भगवान हउवें?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अपना मर्जी के मुताबिक करेले।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नीच लोग के ऊंचा कइल जाई आ ऊँच लोग के नीचा करावल जाई.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ओह आदमी से कहले,</a:t>
            </a:r>
            <a:r xmlns:a="http://schemas.openxmlformats.org/drawingml/2006/main">
              <a:rPr lang="bho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“"तू बगइचा में कवनो पेड़ के फल खाए खातिर आज़ाद बा; लेकिन </a:t>
            </a:r>
            <a:r xmlns:a="http://schemas.openxmlformats.org/drawingml/2006/main">
              <a:rPr lang="bho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अच्छा-बाउर के ज्ञान के पेड़ के फल मत खाईं, काहे कि जब तू ओकर फल खाइब त तोहनी के मौत जरूर होखब </a:t>
            </a:r>
            <a:r xmlns:a="http://schemas.openxmlformats.org/drawingml/2006/main">
              <a:rPr lang="bh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फिरौन के सपना में कवन जानवर लउकल?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चिरई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कुकुर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घोड़ा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गो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गाय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गो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गाय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/>
              <a:t>त फिरौन यूसुफ से कहलन।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/>
              <a:t>“हम तहरा के पूरा मिस्र देश के प्रभारी बना देले बानी।”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ना.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 के बा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400"/>
              <a:t>यूसुफ के फेर से अपना भाई लोग से भेंट भइल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हालांकि यूसुफ अपना भाई लोग के पहचानत रहले, लेकिन उ लोग उनुका के ना पहचानत रहले।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फिरौन यूसुफ के मिस्र के प्रधानमंत्री नियुक्त कईले। यूसुफ 7 साल के भयंकर अकाल के समझदारी से नियंत्रित कईले।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हालांकि अकाल के चलते कनान में अनाज ना रहे। कुछ अनाज खाए खातिर मिस्र उतरे के पड़ल। यूसुफ के भाई लोग भी खाना खरीदे खातिर मिस्र गईले।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हालांकि यूसुफ अपना भाई लोग के पहचानत रहले, लेकिन उ लोग उनुका के ना पहचानत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ओ लोग के बतवले कि उ के हवे। उ लोग उनका ओर देख के चौंक गईले अवुरी उनुका से डर महसूस भईल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पहिचान गईले कि परमेश्वर उनुका के मिस्र काहे भेजले। उ अपना भाई लोग के माफ क के अपना सभ परिवार के मिस्र ले गईले अवुरी सुरक्षित देखभाल कईले।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अपना भाई लोग के माफ कर दिहलन जे उनकरा साथे बुरा व्यवहार करत रहले अउर परमेश्वर के इच्छा के अनुसार उनकरा से प्यार करत रहले।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अपना परिवार अवुरी दोस्त के माफ करे के होई अवुरी उनुका से प्यार करे के होई।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साँप के भेस में शैतान हव्वा के प्रलोभन दिहलस।</a:t>
            </a:r>
          </a:p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अंत में हव्वा फल खा गईली।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भगवान हउवें?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माफ कर देला आ हमनी से प्यार करेला।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यूसुफ कवना देश के प्रधानमंत्री बनले?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 के 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इजरायल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फारस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बेबिलोन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मिस्र के ह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हालांकि यूसुफ अपना भाई लोग के पहचानत रहले, लेकिन उ लोग उनुका के ना पहचानत रहले।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15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400"/>
              <a:t>एगो लइका जेकरा पानी से बचावल गइल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बच्चा बड़ हो गईल त उ ओकरा के फिरौन के बेटी के लगे ले गईली अवुरी उ उनुकर बेटा बन गईल। उ ओकर नाम मूसा रखली, "हम ओकरा के पानी से निकाल देले बानी।"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पलायन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 के राजा फिरौन आदेश दिहलन कि सगरी इस्राएली नवजात लड़िकन के नील नदी में फेंक दिहल जाव आ ओह लोग के मारे दिहल जाव.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मूसा के महतारी योकेबेद के लगे कवनो चारा ना रहे कि उ अपना बेटा के नील नदी में ले जाए देले।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ओह घरी मिस्र के राजकुमारी संजोग से नदी में नहात घरी बच्चा के देखली। उनुका मन में रहे कि लईका के बढ़ावल जाए।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उनकर बहिन देखली कि राजकुमारी लइका के टोकरी से बाहर निकालत बिया। उनुका खातिर लइका के दूध पियावे खातिर उनुकर असली महतारी जोकेबेद से परिचय करवली।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लइका बड़ भइल त ओकरा के फेर से राजकुमारी के लगे ले जाइल गइल कि ऊ ओकर बेटा बन जाव. उ ओकर नाम मूसा रखली, “हम ओकरा के पानी से निकाल देले बानी। मूसा मिस्र में बढ़ल रहले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महल के बा।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 हव्वा आदम के एगो अउरी दे दिहली।</a:t>
            </a:r>
          </a:p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आदम भी खा गइल, उहो।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मूसा के बचा लिहले।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हमनी के अपना अद्भुत बुद्धि अउर शक्ति (प्रोविडेंस) से बचा लिहले।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मान लीं कि भगवान के योजना हमरा हमेशा से बड़हन आ परफेक्ट होला.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भगवान के हवें?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ऊ सर्वशक्तिमान भगवान हवें जे कवनो बाधा के बावजूद आपन इच्छा पूरा करेलें।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पानी में बहावल बच्चा के का भईल?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डूब के मछरी खा गईल।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चिरई बच्चा के बचा लिहलस।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लइका के आसमान से बचा लिहले।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मिस्र के राजकुमारी ओकरा के देख के बचा लिहली।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मिस्र के राजकुमारी ओकरा के देख के बचा लिहली।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बच्चा बड़ हो गईल त उ ओकरा के फिरौन के बेटी के लगे ले गईली अवुरी उ उनुकर बेटा बन गईल। उ ओकर नाम मूसा रखली, "हम ओकरा के पानी से निकाल देले बानी।"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पलायन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उनकरा के अदन से भगा दिहले काहे कि उ लोग परमेश्वर के बात ना सुनत रहले।</a:t>
            </a:r>
          </a:p>
          <a:p>
            <a:r xmlns:a="http://schemas.openxmlformats.org/drawingml/2006/main">
              <a:rPr lang="bh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ओही समय से पाप दुनिया में आइल।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/>
              <a:t>आज के </a:t>
            </a:r>
            <a:r xmlns:a="http://schemas.openxmlformats.org/drawingml/2006/main">
              <a:rPr lang="bho" altLang="ko-KR" sz="2800" b="1"/>
              <a:t>पाठ बा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पाप दुनिया में एह से आइल काहे कि आदम अउर हव्वा परमेश्वर के आज्ञा के पालन ना कइले।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का हम भगवान के वचन के पालन करेनी?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अगर हम भगवान में विश्वास करेनी त भगवान के वचन के पालन करे के होई।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 हउवें?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नापसंदगी के नापसंद करेला।</a:t>
            </a: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उनकर वचन के पालन करे वाला आदमी के आशीर्वाद देला।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4000"/>
              <a:t>आज के...</a:t>
            </a:r>
            <a:r xmlns:a="http://schemas.openxmlformats.org/drawingml/2006/main">
              <a:rPr lang="bho" altLang="en-US" sz="4000"/>
              <a:t> </a:t>
            </a:r>
            <a:r xmlns:a="http://schemas.openxmlformats.org/drawingml/2006/main">
              <a:rPr lang="bho" altLang="ko-KR" sz="4000"/>
              <a:t>शब्द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शुरू में भगवान रचले रहले</a:t>
            </a: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आकाश आ धरती के बारे में बतावल गइल बा।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1:1 में दिहल गइल बा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का कहले कि मानव जाति के ना खाईं?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फल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मांस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सब्जी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dk1"/>
                </a:solidFill>
              </a:rPr>
              <a:t>अच्छाई आ बुराई के ज्ञान के फल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अच्छाई आ बुराई के ज्ञान के फल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आदमी के अपना प्रतिरूप में बनवले बाड़न, भगवान के प्रतिरूप में बनवले बाड़न;</a:t>
            </a: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नर आ मादा के उहे बनवले बाड़े।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सं.3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/>
              <a:t>नूह ऊँच पहाड़ पर एगो बड़हन जहाज (एक जहाज) बनवले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/>
              <a:t>आज के...</a:t>
            </a:r>
            <a:r xmlns:a="http://schemas.openxmlformats.org/drawingml/2006/main">
              <a:rPr lang="bho" altLang="en-US" sz="4000"/>
              <a:t> </a:t>
            </a:r>
            <a:r xmlns:a="http://schemas.openxmlformats.org/drawingml/2006/main">
              <a:rPr lang="bho" altLang="ko-KR" sz="4000"/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प्रभु नूह से कहलन, "तू आ तोहार पूरा परिवार जहाज में जा, काहेकि हम तोहरा के एह पीढ़ी में धर्मी पाले बानी।"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7:1) के बा।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देखले कि धरती पर सब लोग आपन रास्ता बिगाड़ देले। भगवान नूह से कहले, “हम लोग आ धरती दुनो के नाश करब . पहाड़ पर बड़का जहाज बना दऽ!“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 पहाड़ पर जहाज बनावे लगलन ठीक ओइसहीं जइसे भगवान के आज्ञा दिहले रहले। लोग उनका के पागल समझत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 हर तरह के प्राणी के नूह के 8 परिवार के सदस्यन के साथे जहाज में आवे दिहले जइसन कि भगवान के आदेश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के कहला के मुताबिक 40 दिन तक धरती प बरखा आवत रहल।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अंत में धरती पानी से ढंक गईल। धरती पर चले वाला हर जीव मर गइल। खाली नूह रह गइल, आ जहाज में उनकरा साथे के लोग।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लोग नूह के बात ना सुनलस जे ओह लोग के एगो बड़हन बाढ़ से बचावे के मौका दिहलस।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उ लोग सिर्फ इहे कहले कि नूह पागल बाड़े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रउवां दोस्तन तक सुसमाचार पहुंचावेनी त हो सकेला कि उ लोग रउवा के बढ़िया से ना सुनस।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अंत में, उ लोग के पता चले वाला बा कि भगवान के वचन सही बा।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शुरू में त सतह पर अन्हार हो गइल रहे।</a:t>
            </a:r>
          </a:p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ना आदमी रहे, ना रोशनी रहे। कुछुओ ना रहे।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 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पाप से नफरत करेले अवुरी पाप के न्याय करेले।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/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नूह से का कहले रहले कि उ बनावल जाव?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dk1"/>
                </a:solidFill>
              </a:rPr>
              <a:t>एगो जहाज (एक जहाज) 1.1.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एगो कार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एगो घर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एगो बाइक के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एगो जहाज (एक जहाज) 1.1.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/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प्रभु नूह से कहलन, "तू आ तोहार पूरा परिवार जहाज में जा, काहेकि हम तोहरा के एह पीढ़ी में धर्मी पाले बानी।"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7:1 में दिहल गइल बा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सं.4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/>
              <a:t>इंद्रधनुष भगवान के वाचा रहे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600">
                <a:solidFill>
                  <a:srgbClr val="FF0000"/>
                </a:solidFill>
              </a:rPr>
              <a:t>आज के...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भी बादल में इंद्रधनुष लउकी त हम ओकरा के देखब अवुरी भगवान अवुरी धरती प हर प्रकार के सभ जीव-जंतु के बीच के अनन्त वाचा के याद करब।"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हर जीव के सफाया हो गइल, खाली नूह आ ओकरा साथे जहाज में बइठल लोग रह गइल।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 दिन तक धरती पर बरखा आवत रहल।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बरखा रुकला के बाद नूह एगो कबूतर भेजले।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कबूतर चोंच में ताजा जैतून के पत्ता लेके ओकरा लगे वापस आ गईल। नूह जानत रहले कि, “पृथ्वी से पानी हट गईल!”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 अपना परिवार के संगे बाहर निकलले, अवुरी भगवान के पूजा कईले। “भगवान के धन्यवाद जे हमनी के नया दुनिया देले बानी।”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ओकरा के वाचा आ आशीर्वाद के निशानी के रूप में इंद्रधनुष देखवले। “नया दुनिया में खुशी से जियऽ!”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कहले, “उजो के होखे”</a:t>
            </a:r>
          </a:p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आ उजाला हो गइल।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नूह अउर उनकर परिवार के बचा लेले बाड़े।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वादा कइले कि उ उनकरा के आशीर्वाद दिहे अउर उनकरा माध्यम से एगो नया दुनिया बनाई।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परमेश्वर भी यीशु के माध्यम से हमनी के बचा लेले बाड़े।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विश्वास करे के होई कि परमेश्वर हमनी के माध्यम से आपन नया दुनिया बनाईहे।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यहोवा भगवान के ह?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यहोवा भगवान के..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परमेश्वर हमनी के पिता हवें जे जब हमनी के उनकरा पर विश्वास करेनी जा त अपना प्रिय संतान के भरपूर बचावे अउर आशीर्वाद देवेलन।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/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नूह धरती के सूखल देखे खातिर का भेजले?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ईगल के नाम से जानल जाला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गौरैया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dk1"/>
                </a:solidFill>
              </a:rPr>
              <a:t>कबूतर के बा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बतख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कबूतर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600"/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भी बादल में इंद्रधनुष लउकी त हम ओकरा के देखब अवुरी भगवान अवुरी धरती प हर प्रकार के सभ जीव-जंतु के बीच के अनन्त वाचा के याद करब।"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5 के बा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के...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600"/>
              <a:t>बनावे वाला लोग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3600"/>
              <a:t>बाबेल के टावर के बारे में बतावल गइल बा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एही से एकरा के बाबेल कहल गईल --काहे कि उहाँ प्रभु भ्रमित कईले रहले</a:t>
            </a: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पूरा दुनिया के भाषा ह। उहाँ से परमेस् वर ओह लोग के तितर-बितर कर दिहलन</a:t>
            </a: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पूरा धरती के मुँह पर।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लोग भगवान से भी बड़ आ मशहूर होखे के चाहत रहे। त, उ लोग एगो ऊँच टावर बनावे लगले।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एह तरह से उ लोग टावर के एकदम से बनावत रहले।</a:t>
            </a:r>
          </a:p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 कहले कि, हमनी के दुनिया के सोझा अपना के देखावे के चाही। हमनी के त बहुत बढ़िया बानी जा!”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हालांकि भगवान जब ओह लोग के अहंकार देखले त ओह लोग के भाषा भ्रमित कर दिहलन जेहसे कि दुनु एक दोसरा के ना समुझ पइहें.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काहे कि दुनु एक दोसरा के ना समुझ पावत रहले, मिलजुल के काम ना कर पवले. आखिरकार ऊ लोग धरती के सतह पर बिखर गइल। अब तक दुनिया के भाषा एक दूसरा से अलग बा।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पहिला दिन भगवान अन्हार से रोशनी के अलग कर दिहले। छह दिन खातिर पूरा दुनिया बनवले।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ho" altLang="ko-KR" sz="4000" b="1">
                <a:solidFill>
                  <a:srgbClr val="FF0000"/>
                </a:solidFill>
              </a:rPr>
              <a:t>1. के बा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ho" altLang="ko-KR" sz="4000" b="1">
                <a:solidFill>
                  <a:srgbClr val="FF0000"/>
                </a:solidFill>
              </a:rPr>
              <a:t>2. के बा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ho" altLang="ko-KR" sz="4000" b="1">
                <a:solidFill>
                  <a:srgbClr val="FF0000"/>
                </a:solidFill>
              </a:rPr>
              <a:t>3. के बा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ho" altLang="ko-KR" sz="4000" b="1">
                <a:solidFill>
                  <a:srgbClr val="FF0000"/>
                </a:solidFill>
              </a:rPr>
              <a:t>4. के बा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ho" altLang="ko-KR" sz="4000" b="1">
                <a:solidFill>
                  <a:srgbClr val="FF0000"/>
                </a:solidFill>
              </a:rPr>
              <a:t>5. के बा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ho" altLang="ko-KR" sz="4000" b="1">
                <a:solidFill>
                  <a:srgbClr val="FF0000"/>
                </a:solidFill>
              </a:rPr>
              <a:t>6. के बा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/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लोग भगवान से बड़हन आ ऊँच होखल चाहत बा.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एह मन के “अहंकार” कहल जाला।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'अहंकार' से नफरत करेले।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अहंकार के उल्टा ‘विनम्रता’ होला।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के खुश करे खातिर हमनी के भगवान के सोझा 'विनम्र' होखे के चाही।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ho" altLang="ko-KR" sz="3200"/>
              <a:t>यहोवा भगवान के 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यहोवा भगवान के..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भगवान हमनी से भी बड़ आ बुद्धिमान हउवें।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आपन सब बुद्धि के एक संगे मिला के भी भगवान से जादे बुद्धिमान नईखी हो सकत।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टावर के काम काहे ना खतम कर पवले?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जलप्रलय के कारण बनवले जब उ लोग ओकरा के बनवले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एगो आग बनवले रहले जब उ लोग ओकरा के बनवले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भूकंप बनवले जब उ लोग ओकरा के बनवले।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dk1"/>
                </a:solidFill>
              </a:rPr>
              <a:t>भगवान बनवले रहले कि जब उ लोग एकरा के बनवले त एक दूसरा के ना समझे।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भगवान बनवले रहले कि जब उ लोग एकरा के बनवले त एक दूसरा के ना समझे।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के...</a:t>
            </a:r>
            <a:r xmlns:a="http://schemas.openxmlformats.org/drawingml/2006/main">
              <a:rPr lang="bh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एही से एकरा के बाबेल कहल गईल --काहे कि उहाँ प्रभु भ्रमित कईले रहले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पूरा दुनिया के भाषा ह। उहाँ से परमेस् वर ओह लोग के तितर-बितर कर दिहलन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पूरा धरती के मुँह पर।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6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400"/>
              <a:t>भगवान अब्राहम के बोलवले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यहोवा अब्राम से कहले रहले कि, "अपना देश, आपन लोग अवुरी आपन लोग छोड़ के चल जा।"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बाप के घरे आ जा जमीन हम देखा देब।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12:1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कसदीयन के उर मूर्ति पूजा करे वाला शहर रहे।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इब्राहीम के जनम भइल आ उहाँ रहत रहलन।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भगवान भगवान उनुका से कहले रहले कि, “अपना देश छोड़ के हम तोहरा के आशीर्वाद देब।”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भले ही इब्राहीम के इ ना मालूम रहे कि कहाँ जाए के बा, लेकिन उ परमेश्वर के वचन के मान के चल गईले, जईसे कि प्रभु उनुका के कहले रहले।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यात्रा के दौरान उनुका बहुत कठिन मामला के सामना करे के पड़ल लेकिन भगवान उनुकर रक्षा सुरक्षित क देले।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हर तरह के जानवर आ पौधा, चिरई आ मछरी धरती पर, समुन्दर में आ आकाश में भरल बा। भगवान आपन बनावल सब देख के कहले, “बहुत बढ़िया!.”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अंत में अब्राहम कनान के देश में पहुंच गईले। उ उहाँ रहत रहले। “धन्यवाद भगवान जी.”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के...</a:t>
            </a:r>
            <a:r xmlns:a="http://schemas.openxmlformats.org/drawingml/2006/main">
              <a:rPr lang="bh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सबक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परमेश्वर के वचन के पालन करत आपन गृहनगर छोड़ के चल गईले।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अइसहीं हमनी के...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पर विश्वास करे के चाहीं आ उनकर वचन के पालन करे के चाहीं।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कवनो भी समय परमेश्वर के वचन के पालन करे के इच्छा होखे के चाही।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यहोवा भगवान हवें?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यहोवा के ह</a:t>
            </a:r>
            <a:r xmlns:a="http://schemas.openxmlformats.org/drawingml/2006/main">
              <a:rPr lang="bh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 हमनी के पिता हवें जे कवनो कीमत पर आपन वादा पूरा करेलन।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के जनम कहाँ भइल रहे?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कनान के 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हरन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इजरायल के 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dk1"/>
                </a:solidFill>
              </a:rPr>
              <a:t>कसदी लोग के उर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कसदी लोग के उर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के...</a:t>
            </a:r>
            <a:r xmlns:a="http://schemas.openxmlformats.org/drawingml/2006/main">
              <a:rPr lang="bh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परमेस् वर परमेस् वर अब्राम से कहले रहले कि, “अपना देश, आपन लोग आ अपना बाप के घर के छोड़ के उ देश में चल जा जवन हम तोहरा के देखा देब।”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12:1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7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4400"/>
              <a:t>इसहाक, प्रतिज्ञा कइल बेटा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के...</a:t>
            </a:r>
            <a:r xmlns:a="http://schemas.openxmlformats.org/drawingml/2006/main">
              <a:rPr lang="bh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शब्द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इब्राहीम सौ साल के रहले जब उनकर बेटा इसहाक के जनम भइल रहे।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इब्राहीम से वादा कईले कि भगवान उनुका के रात के आसमान में तारा के बराबर संतान दिहे।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जब तक उनुकर उमर 100 साल ना भईल तब तक उनुकर कवनो बच्चा ना रहे।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भगवान अब्राहम के रात में बहरी ले गईले।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“आकाश के ओर ऊपर देखऽ। का रउवा तारा गिन सकेनी?”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उनुका से वादा कईले रहले कि उ सुंदर जमीन भी दे दिहे।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3600"/>
              <a:t>आज के </a:t>
            </a:r>
            <a:r xmlns:a="http://schemas.openxmlformats.org/drawingml/2006/main">
              <a:rPr lang="bho" altLang="ko-KR" sz="4000"/>
              <a:t>पाठ बा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दुनिया के के बनवले बा?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दुनिया के बनवले।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दुनिया के क्रम में के रखेला?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दुनिया के क्रम में रखले बाड़े।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दुनिया अपने से ना बनल रहे।</a:t>
            </a:r>
          </a:p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दुनिया अपने आप ना हिला सकेला।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याद राखे के चाहीं कि भगवान पूरा दुनिया के बनवले बाड़न आ तबहियो ओह सब पर नियंत्रण राखत बाड़न.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“तोहार लइका आकाश के तारा आ समुंदर के किनारे बालू के बराबर होई।“ अब्राहम प्रभु के वादा पर विश्वास कइलन।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आपन वादा पूरा कईले। सारा के अब्राहम के एगो बेटा भइल। इब्राहीम </a:t>
            </a:r>
            <a:r xmlns:a="http://schemas.openxmlformats.org/drawingml/2006/main">
              <a:rPr lang="bh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 के </a:t>
            </a: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नाम दिहले </a:t>
            </a: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जवना के मतलब होला </a:t>
            </a:r>
            <a:r xmlns:a="http://schemas.openxmlformats.org/drawingml/2006/main">
              <a:rPr lang="bh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आनन्द </a:t>
            </a: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के...</a:t>
            </a:r>
            <a:r xmlns:a="http://schemas.openxmlformats.org/drawingml/2006/main">
              <a:rPr lang="bh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सबक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सचमुच में परमेश्वर के वादा पर विश्वास कइलेन भले ही उ ओकरा खातिर असंभव लागत रहे।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उ अब्राहम के विश्वास देख के परमेश्वर बहुत खुश हो गईले। भगवान ओकरा के इसहाक, वादा कइल बेटा दे दिहलन।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निश्चित रूप से आपन वादा पूरा करस, भले ही हमनी खातिर इ असंभव लागत रहे।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भगवान के...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के...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सर्वशक्तिमान (सब कुछ करे में सक्षम)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जब इसहाक के जन्म भइल त अब्राहम के उमिर केतना रहे?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100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इब्राहीम सौ साल के रहले जब उनकर बेटा इसहाक के जनम भइल रहे।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(उत्पत्ति 21: 5) के बा।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8 भगवान के वचन के बारे में बतावल गइल बा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900"/>
              <a:t>अब्राहम इसहाक के परमेश्वर के चढ़ा दिहले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भगवान कहले, “अपना बेटा, तोहार एकलौता बेटा इसहाक के ले जा, जेकरा से तू प्यार करत बाड़ू।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 मोरिया के इलाका में चल जा। उहाँ ओकरा के होमबलि के रूप में बलि दीं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एगो पहाड़ पर हम तोहरा के बताइब।”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22:2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एक दिन भगवान अब्राहम से कहले,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“अपना एकलौता बेटा के हमरा के होमबलि में चढ़ाईं।”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इब्राहीम इसहाक से एतना प्यार करत रहले कि जब उ परमेश्वर से सुनत रहले त उ कठोर रहले। लेकिन उ भगवान के बात माने के फैसला कईले।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ho" altLang="ko-KR" sz="3200"/>
              <a:t>भगवान के हवें?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ऊ हऊअन...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समेत पूरा दुनिया के बनावे वाला रचनाकार।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इसहाक के बान्ह के वेदी पर सुता दिहलन आ ऊ ओकरा के मारे के कोशिश कइलन. ठीक ओही घरी,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“अब्राहम, अब्राहम, ओकरा के मत मारऽ। ओकरा संगे कुछुओ मत करीं। अब, हम जानत बानी कि तू भगवान से डेरात बाड़ू आ ओकरा से प्यार करत बाड़ू.” इहे परीक्षा रहे जवन परमेश्वर अब्राहम के साथे कइले रहले।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“धन्यवाद भगवान!” भगवान अब्राहम के विश्वास के खुशी से स्वीकार कईले। भगवान उनका के सब विश्वासियन के पूर्वज बनवले।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/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अब्राहम इसहाक से बहुत प्यार करत रहले, लेकिन उनुका खातिर परमेश्वर के वचन के पालन कईल जादे जरूरी रहे।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हमरा भगवान से कवनो दोसरा चीज से अधिका प्यार करे के चाहीं, आ दुनिया के कवनो दोसरा आदमी से अधिका.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भगवान हउवें?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हउवें..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पिता जे हमनी के विश्वास के परीक्षा के माध्यम से मजबूत बनावेले।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/>
              <a:t>आज के...</a:t>
            </a:r>
            <a:r xmlns:a="http://schemas.openxmlformats.org/drawingml/2006/main">
              <a:rPr lang="bho" altLang="en-US" sz="4000"/>
              <a:t> </a:t>
            </a:r>
            <a:r xmlns:a="http://schemas.openxmlformats.org/drawingml/2006/main">
              <a:rPr lang="bho" altLang="ko-KR" sz="4000"/>
              <a:t>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अब्राहम से का कहले रहले कि उ होमबलि के रूप में चढ़ावे?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dk1"/>
                </a:solidFill>
              </a:rPr>
              <a:t>बेटा के बा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पत्नी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कुकुर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भेड़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बेटा के बा</a:t>
            </a: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तब भगवान कहले, “अपना बेटा, तोहार एकलौता बेटा इसहाक के ले जा, जेकरा से तू प्यार करत बाड़ू।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आ मोरिया के इलाका में चल जा। उहाँ ओकरा के होमबलि के रूप में बलि दीं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एगो पहाड़ पर हम तोहरा के बताइब।”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22:2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9 के बा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के...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400"/>
              <a:t>इसहाक झगड़ा ना कइलस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उहाँ से आगे बढ़ के एगो अवुरी इनार खोदले अवुरी ओकरा प केहु के झगड़ा ना भईल।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उ एकर नाम रेहोबोत रखले, "अब प्रभु हमनी के जगह दे देले बाड़े।"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आ हमनी के देश में पनपब जा।"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के...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इनार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रहे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एही से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महत्वपूर्ण,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काहें कि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ऊ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सकिले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प्राप्त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ताजा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पानी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रेगिस्तान में भइल। इसहाक के इनार उनकर पिता के विरासत में मिलल रहे।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क्विज के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कवना चीज से दुनिया के बनवले बाड़े?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पत्थर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पानी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धूल के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शब्द के बा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शब्द के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हालांकि पलिस्तीन के उनुका से ईर्ष्या भईल। त, उ लोग इनार में माटी भर देले।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लेकिन, इसहाक ओ लोग से झगड़ा ना कईले। ऊ हट के इनार खोद लिहलस। ओकरा मीठा पानी के कुआँ मिलल।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एही समय बाकी लोग इसहाक से इनार ले लिहले। लेकिन, उहो ओ लोग से झगड़ा ना कईले, उहो।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इसहाक के आशीर्वाद देले। ऊ फेर से एगो अउरी इनार खोद दिहलन. भगवान उहाँ से ओकरा के ताजा पानी देले। इसहाक एगो वेदी बनवले आ धन्यवाद के चढ़ा दिहले।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पाठ बा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इसहाक के उनकर इनार छीन लेवे वाला लोग से झगड़ा ना भइल।</a:t>
            </a:r>
            <a:r xmlns:a="http://schemas.openxmlformats.org/drawingml/2006/main">
              <a:rPr lang="bh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भगवान इसहाक के आशीर्वाद देले।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भी दोसरा से झगड़ा ना करे के पड़ेला।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हमनी के दोसरा से प्यार करे के बा अवुरी माफ करे के बा।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200"/>
              <a:t>भगवान हउवें??</a:t>
            </a:r>
            <a:r xmlns:a="http://schemas.openxmlformats.org/drawingml/2006/main">
              <a:rPr lang="bh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rgbClr val="c00000"/>
                </a:solidFill>
              </a:rPr>
              <a:t>भगवान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उ दोसरा से झगड़ा करे वाला से नफरत करेला।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ऊ ओह लोग से प्यार करेला जे एक दोसरा से प्यार करे वाला.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प्रश्नोत्तरी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कवना वजह से इसहाक के कठिन समय के सामना करे के पड़ल?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घर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मेमना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chemeClr val="dk1"/>
                </a:solidFill>
              </a:rPr>
              <a:t>अच्छा से बा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परिवार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bho" altLang="ko-KR" sz="2800">
                <a:solidFill>
                  <a:srgbClr val="ff0000"/>
                </a:solidFill>
              </a:rPr>
              <a:t>अच्छा से बा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बात बा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उहाँ से आगे बढ़ के एगो अवुरी इनार खोदले अवुरी ओकरा प केहु के झगड़ा ना भईल।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उ एकर नाम रेहोबोत रखले, "अब प्रभु हमनी के जगह दे देले बाड़े।"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आ हमनी के देश में पनपब जा।"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उत्पत्ति के बारे में बतावल गइल बा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 के बा:</a:t>
            </a:r>
            <a:r xmlns:a="http://schemas.openxmlformats.org/drawingml/2006/main">
              <a:rPr lang="bh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h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 के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नंबर 10 के बा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के...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शब्द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का</a:t>
            </a:r>
            <a:r xmlns:a="http://schemas.openxmlformats.org/drawingml/2006/main">
              <a:rPr lang="bh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h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भगवान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/>
              <a:t>एसाव जनम के अधिकार बेच दिहले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3600"/>
              <a:t>लाल स्टू के एक कटोरी खातिर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ho" altLang="ko-KR" sz="4000">
                <a:solidFill>
                  <a:srgbClr val="ff0000"/>
                </a:solidFill>
              </a:rPr>
              <a:t>आज के वचन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तब याकूब एसाव के कुछ रोटी आ कुछ मसूर के स्टू दिहलन।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खा-पी के, फेर उठ के चल गइल।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त, एसाव अपना जन्मसिद्ध अधिकार के तिरस्कार कईले।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ho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ho" altLang="ko-KR" sz="2800">
                <a:solidFill>
                  <a:schemeClr val="bg1">
                    <a:lumMod val="50000"/>
                  </a:schemeClr>
                </a:solidFill>
              </a:rPr>
              <a:t>उत्पत्ति 25:34 में दिहल गइल बा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