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h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hy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Ոչ</a:t>
            </a:r>
            <a:r xmlns:a="http://schemas.openxmlformats.org/drawingml/2006/main">
              <a:rPr lang="h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/>
              <a:t>Ջոնաթան,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4000"/>
              <a:t>Դավիթի լավ ընկերը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չտվեց Հովնաթանը Դավթին։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սուր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վահան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սլաք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հագուստ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վահան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40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Էսթեր թագուհու քաջությունը.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Այնուհետև թագավորը հարցրեց. «Ի՞նչ է, Էսթեր թագուհի, ի՞նչ է քո խնդրանքը, նույնիսկ թագավորության կեսը քեզ կտրվի»։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Եսթեր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5։3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Դա այն ժամանակն էր, երբ մի իմաստուն հրեա կին Եսթերը Պարսկաստանի թագուհին էր։ Սակայն Համանը դավադրեց ոչնչացնել հրեաներին՝ օգտագործելով թագավորի օրենքը։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մտածեց. «Ես կարող եմ սպանվել, եթե ես մոտենամ թագավորին առանց թագավորի կողմից կանչվելու»։ Այնուամենայնիվ, նա որոշեց գնալ թագավորի մոտ՝ խնդրելու իր ժողովրդին փրկել, թեև դա հակասում էր օրենքին։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երբ տեսավ Եսթեր թագուհուն արքունիքում կանգնած, շատ գոհացավ նրանից և ասաց. Ես կտամ քեզ»։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Հրեաներին ոչնչացնելու Համանի դավադրությունը բացահայտվեց թագավորի կողմից։ Արդյունքում նա ատվել է թագավորի կողմից և սպանվել։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«Շնորհակալություն, Տեր, մեզ պաշտպանելու համար»: Եսթեր թագուհու քաջության շնորհիվ հրեաները պաշտպանված էին։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Թեև Եսթերը պետք է մահապատժի ենթարկվեր, նա աղոթեց Աստծուն, որ խիզախորեն փրկի իր ժողովրդին։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Իր հրաշալի իմաստությամբ և ուժով փրկեց հրեաներին ճգնաժամից՝ Եսթերի աղոթքի միջոցով: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Եկեք հավատանք և ակնկալենք Աստծո հրաշալի օգնությունն ու փրկությունը մեր առօրյա կյանքում: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է նա, ով պահում և օգնում է Իր ժողովրդին մինչև վերջ: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պահում և օգնում է ինձ մինչև աշխարհի վերջը: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պատահեց Եսթերին, երբ նա առանց կանչվելու մոտեցավ թագավորին։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պետք է մահապատժի ենթարկվեր: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Նրան դուրս են քշել: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չկարողացավ հանդիպել թագավորին: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կարող էր թագավորին ասել այն, ինչ ուզում էր խնդրել: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Նա կարող էր թագավորին ասել այն, ինչ ուզում էր խնդրել: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Այն բանից հետո, երբ Դավիթը ավարտեց Սավուղի հետ խոսելը, Հովնաթանը հոգով մեկ դարձավ Դավթի հետ և սիրեց նրան, ինչպես ինքն իրեն։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Սամուել 18: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Այնուհետև թագավորը հարցրեց. «Ի՞նչ է, Էսթեր թագուհի, ի՞նչ է քո խնդրանքը, նույնիսկ թագավորության կեսը քեզ կտրվի»։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Եսթեր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5։3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41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400"/>
              <a:t>Հոբը, ով օրհնված էր Աստծո կողմից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Ուզի երկրում ապրում էր մի մարդ, որի անունը Հոբ էր։ Այս մարդը անարատ էր և ուղիղ. նա վախենում էր Աստծուց և խուսափում չարից: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Աշխատանք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1։1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Հոբը, որն ապրում էր արևելյան երկրի Ուզի երկրում, ամենահարուստն էր։ Նա վախենում էր Աստծուց և անարատ ու ուղիղ։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«Քանի որ դու օրհնեցիր Հոբին, նա վախեցավ քեզանից։ Մի՞թե Հոբը զուր է վախենում Աստծուց»։ Սատանան դավադրեց փորձելու Հոբին։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Սատանան մեկ գիշերվա ընթացքում խլեց ամեն ինչ, նրա երեխաներին և նրա բոլոր ունեցվածքը: Նա դարձավ աշխարհի ամենադժբախտ մարդը։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Նրա կինը հեռացավ նրանից՝ ասելով, որ «անիծի՛ր Աստծուն և մեռի՛ր»։ Հոբի ընկերները եկան և մեղադրեցին նրան, բայց Հոբը վստահեց Աստծուն, ինչպես միշտ։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Դժբախտության ու դառնության ժամանակներ էին։ Այնուամենայնիվ, Հոբը անցավ փորձությունը, և Աստված նրան շատ ավելի մեծ օրհնություն տվեց, քան նախկինում: Նա դարձավ մի մարդ, ով վախենում էր Աստծուց, քան երբևէ։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Թեև Հոբը ուղղամիտ մարդ էր, Սատանան նրան նեղություն պատճառեց։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Չնայած դժվարություններին, Հոբը հավատում էր Աստծուն և համբերատար էր Աստծուն։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Այդ դժվարությունները կարող են հայտնվել մեզ վրա: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Այդ ժամանակ մենք պետք է հավատանք Աստծուն և համբերատար լինենք Աստծուն: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մեկն է</a:t>
            </a: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ով կարող է մեզ հարստացնել կամ աղքատացնել ըստ Իր կամքի: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32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Սողոմոնը, ով ստացել է Իմաստությունը որպես նվեր: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Ո՞րն է սխալ Հոբի վերաբերյալ: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հարուստ էր: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ապրում էր արևելյան երկրում: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թագավոր էր: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վախենում էր Աստծուց: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Նա թագավոր էր: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Ուզի երկրում ապրում էր մի մարդ, որի անունը Հոբ էր։ Այս մարդը անարատ էր և ուղիղ. նա վախենում էր Աստծուց և խուսափում չարից: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Աշխատանք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1։1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ՈՉ 42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Դանիելը հրաժարվեց ուտել թագավորի կերակուրը։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Դանիելը որոշեց չպղծել իրեն թագավորական ուտելիքներով և գինիներով, և նա թույլտվություն խնդրեց գլխավոր պաշտոնյային, որ իրեն չպղծի այս կերպ։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1։8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Դանիելին և իր երեք ընկերներին բերեցին Բաբելոն որպես բանտարկյալ։ Թագավորը հրամայեց իր պաշտոնյաներին սովորեցնել նրանց՝ տալով թագավորի կերակուրն ու գինին։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«Մենք ուզում ենք Աստծո օրենքով արգելված սնունդ չուտել»։ Դանիելն ու իր երեք ընկերները խնդրեցին գլխավոր պաշտոնյային թույլտվություն չպղծել այս կերպ։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Դանիելն ու իր երեք ընկերները Idol-ին առաջարկված կերակուրն ուտելու փոխարեն բանջարեղեն ու ջուր կերան։ Աստված գնահատեց նրանց և ավելի շատ իմաստություն տվեց: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«Ինչքան իմաստուն են նրանք»։ Թագավորը չէր կարող չզարմանալ, որ նրանք ավելի առողջ և իմաստուն տեսք ունեն, քան թագավորական կերակուրը ուտող բոլոր երիտասարդները։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Այդ ժամանակվանից Դանիելն ու իր երեք ընկերները ստանձնեցին Բաբելոնի կարևոր գործերը և իրենց սուրբ պահեցին Աստծո առաջ։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Դանիելն ու իր երեք ընկերները որոշեցին պահել Աստծո օրենքը նույնիսկ բանտարկյալի իրավիճակում։</a:t>
            </a:r>
          </a:p>
          <a:p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Այնուհետև նրանք ավելի առողջ և իմաստուն դարձան, քան թագավորական կերակուրը ուտող բոլոր տղամարդիկ:</a:t>
            </a:r>
          </a:p>
          <a:p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հնազանդվենք Աստծուն ցանկացած պարագայում:</a:t>
            </a:r>
          </a:p>
          <a:p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Աստծուն սիրելուց կարևոր բան չկա։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Սողոմոն թագավորը հարստությամբ և իմաստությամբ ավելի մեծ էր, քան երկրի մյուս բոլոր թագավորները։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Տարեգրություն 9: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ԱՀԿ</a:t>
            </a:r>
            <a:r xmlns:a="http://schemas.openxmlformats.org/drawingml/2006/main">
              <a:rPr lang="hy" altLang="en-US" sz="3200"/>
              <a:t> </a:t>
            </a:r>
            <a:r xmlns:a="http://schemas.openxmlformats.org/drawingml/2006/main">
              <a:rPr lang="hy" altLang="ko-KR" sz="3200"/>
              <a:t>է</a:t>
            </a:r>
            <a:r xmlns:a="http://schemas.openxmlformats.org/drawingml/2006/main">
              <a:rPr lang="hy" altLang="en-US" sz="3200"/>
              <a:t> </a:t>
            </a:r>
            <a:r xmlns:a="http://schemas.openxmlformats.org/drawingml/2006/main">
              <a:rPr lang="hy" altLang="ko-KR" sz="3200"/>
              <a:t>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նա է, ով կարող է լինել բոլոր վայրերում միաժամանակ (ամենակայություն): Եվ նա ամենակարող է: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կերակուր կերան Դանիելը և նրա երեք ընկերները թագավորի կերակուրի փոխարեն։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ջուր և բանջարեղեն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թխվածքաբլիթ և կոլա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արիշտա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բրինձ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ջուր և բանջարեղեն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Դանիելը որոշեց չպղծել իրեն թագավորական ուտելիքներով և գինիներով, և նա թույլտվություն խնդրեց գլխավոր պաշտոնյային, որ իրեն չպղծի այս կերպ։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1։8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43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Առյուծի Բջի Դանիել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Թագավորը շատ ուրախացավ և հրամայեց Դանիելին հանել գուբից։ Եվ երբ Դանիելին հանեցին գուբից, նրա վրա ոչ մի վերք չգտնվեց, որովհետև նա վստահել էր իր Աստծուն։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Բաբելոնում կային մարդիկ, ովքեր ատում էին Դանիելին, ով գերության մեջ ընկավ և դարձավ վարչապետ։ Նրանք ուզում էին սպանել Դանիելին։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«Ով թագավորից բացի ուրիշ բանի առաջ խոնարհվի, առյուծի գուբը կնետվի»։ Դանիելը չէր դադարում օրական երեք անգամ աղոթել, թեև գիտեր դա։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Այսպիսով, վերջում Դանիելին նետեցին սարսափելի առյուծների գուբը։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Հաջորդ առավոտ վաղ թագավորը եկավ առյուծների գուբը և հարցրեց. «Դանիել. Դուք ապահով՞ եք։ Փաստորեն, թագավորը ցանկանում էր, որ Դանիելը չմահանա, քանի որ նա շատ էր սիրում Դանիելին։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«Ես լավ եմ, որ Աստված պաշտպանի ինձ»: Դանիելը չի տուժել։ Թագավորը նաև փառաբանեց Դանիելի Աստծուն։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Սողոմոնը դարձավ Դավթին հաջորդած Իսրայելի երրորդ թագավորը։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Դանիելը, որ չխոնարհվեց կուռքերի առաջ,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ի վերջո նրան նետեցին առյուծների գուբը, բայց նա ապահով էր: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Դանիելի հավատքի պատճառով Բաբելոնի թագավորը նույնպես փառաբանեց Աստծուն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երկրպագենք միայն Աստծուն և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հավատանք, որը չի ծառայում կուռքերին: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Այդպիսի հավատքը կարող է ստիպել այլ մարդկանց հավատալ Աստծուն: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 է?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մեկն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վստահելի է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ով կարող է փրկել նրանց, ովքեր իսկապես հավատում են Նրան և ծառայում են Նրան: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Ինչո՞ւ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էր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Դանիելին գցե՞լ են առյուծի որջը։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Որովհետև նա ստեց թագավորին: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Որովհետև նա չխոնարհվեց թագավորի կուռքի առաջ: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Որովհետև նա պատրաստվում էր սպանել թագավորին: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Որովհետև նա լավ չէր երկրպագում Աստծուն: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Որովհետև նա չխոնարհվեց թագավորի կուռքի առաջ: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Թագավորը շատ ուրախացավ և հրամայեց Դանիելին հանել գուբից։ Եվ երբ Դանիելին հանեցին գուբից, նրա վրա ոչ մի վերք չգտնվեց, որովհետև նա վստահել էր իր Աստծուն։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Դանիել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44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Հովնանը, որը գտնվում էր մեծ ձկան մեջ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Տէրը մեծ ձուկ տուաւ Յովնանին կուլ տալու համար, եւ Յովնանը երեք օր ու երեք գիշեր մնաց ձկան մէջ։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Հովնան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1։17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Մի օր Աստված հայտնվեց Հովնանին և ասաց.</a:t>
            </a:r>
          </a:p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«Գնա՛ մեծ Նինվե քաղաքը և քարոզի՛ր դրա դեմ։ Ես նրանց կազատեմ իրենց չարությունից»։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Հովնանը չէր ուզում հնազանդվել Աստծուն։ Նա գնաց արտասահման և նավարկեց Թարսիս՝ Աստծուց փախչելու համար։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Աստված մեծ քամի ուղարկեց, և բոլորը պետք է մեռնեին: Նավաստիները Հովնանին նետեցին ծովը։ Մի մեծ ձուկ եկավ և կուլ տվեց նրան։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Հովնանը 3 օր ապաշխարեց իր մեղքերը ձկան ներսում: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«Տուր ինձ իմաստություն, որպեսզի լավ առաջնորդեմ իմ ժողովրդին»։ Աստված գոհացավ, որ Սողոմոնը դա խնդրեց։ Այսպիսով, Աստված նրան տվեց այն, ինչ խնդրեց Սողոմոնը: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Ձուկը փսխեց նրան չոր հողի վրա։ Նա գնաց Նինվե և դժկամորեն բղավեց նրանց ուղղված Աստծո պատգամը: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Լսելով Աստծո նախազգուշացումը՝ նինվեացիները զղջացին և փնտրեցին Աստծո շնորհը: Աստված ներեց Նինվեի ժողովրդին.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Հովնանը չհնազանդվեց Աստծո Խոսքին։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Աստված օգտագործեց Հովնանին անհնազանդության համար և ի վերջո փրկեց նինվեացիներին: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Լինում են ժամանակներ, երբ Աստծո կամքը տարբերվում է նրանից, ինչ ես մտածում եմ: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Աստծո կամքը միշտ ճիշտ է: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միշտ պետք է հնազանդվենք Աստծո կամքին: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Ո՞վ է Աստված։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նա է, ով փրկում է նրանց, ովքեր անկեղծորեն զղջում են իրենց մեղքերի համար և ներում են խնդրում: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Ո՞ւմ փորի մեջ էր Հովնանը 3 օր.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Առյուծ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Փիղ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Շուն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Ձուկ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Ձուկ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Տէրը մեծ ձուկ տուաւ Յովնանին կուլ տալու համար, եւ Յովնանը երեք օր ու երեք գիշեր մնաց ձկան մէջ։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Հովնան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1։17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 օր երկու կին եկան Սողոմոնի մոտ փոքրիկ երեխայի հետ։ Նրանք կռվեցին, որ երեխան թագավորից առաջ իր երեխան էր: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Թագավորն ասաց. «Որովհետև երկու կին պնդում են, որ երեխան իր երեխան է, երեխային երկու մասի կտրիր և կեսը մեկին տուր, կեսը՝ մյուսին»։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Մի կին կարեկցանքով լցվեց իր որդու հանդեպ: Այսպիսով, նա ասաց. «Տվեք նրան կենդանի երեխային: Մի՛ սպանիր նրան»։ Սա լսելով՝ Սողոմոնը որոշեց, որ կինը իր իսկական մայրն է։ Քինգն ասաց. «Տուր երեխային նրան: Նա իսկական մայր է»: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Սողոմոնը իմաստուն սիրտ խնդրեց և ոչ թե հարստություն կամ իշխանություն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կառավարել իր երկիրը։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աղոթենք Աստծուն ոչ միայն մեր, այլև ուրիշներին ծառայելու համար: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Այն բանից հետո, երբ Դավիթը ավարտեց Սավուղի հետ խոսելը, Հովնաթանը հոգով մեկ դարձավ Դավթի հետ և սիրեց նրան, ինչպես ինքն իրեն։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Սամուել 18: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նա է, ով կարող է մեզ տալ իմաստություն, որը դուք չեք կարող ձեռք բերել աշխարհից: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խնդրեց Սողոմոնը Աստծուն։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սնունդ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հարստություն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առողջություն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իմաստություն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իմաստություն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Սողոմոն թագավորը հարստությամբ և իմաստությամբ ավելի մեծ էր, քան երկրի մյուս բոլոր թագավորները։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Տարեգրություն 9: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33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Տաճար Աստծո անվան համար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Սողոմոնը հրամայեց կառուցել Տիրոջ անվան տաճար և իր համար թագավորական պալատ։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Տարեգրություն 2։1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Սողոմոնը ցանկանում էր տաճար կառուցել Աստծո համար, ինչպես իր հայրը, Դավիթը հրամայեց: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Այսպիսով, նա հրամայեց հմուտ ատաղձագործներին բերել լավագույն ծառերը տաճարի համար: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Նա քարեր պատրաստեց տաճարի համար։ Նա խնդրեց հմուտ արհեստավորներին բերել մեծ, հոյակապ և ամուր քարեր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Որոշ արհեստավորներ զարդարում էին Աստծո տաճարը գունավոր հագուստով և ոսկե թելերով: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Երբ Աստծո տաճարն ավարտվեց, Սողոմոնը և Իսրայելի բոլոր մարդիկ մեծ ուրախությամբ երկրպագեցին Աստծուն:</a:t>
            </a:r>
            <a:r xmlns:a="http://schemas.openxmlformats.org/drawingml/2006/main">
              <a:rPr lang="h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«Ով Տեր Աստված! Եկե՛ք մեզ այստեղ թագավորե՛ք»։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Դավիթը դարձավ պալատում։ Նա հանդիպեց Հովնաթանին, որը Սավուղ թագավորի որդին էր։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Սողոմոնը և նրա ժողովուրդը ցույց տվեցին իրենց սիրտը Աստծո հանդեպ՝ կառուցելով գեղեցիկ տաճար Տեր Աստծո համար: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Եկեղեցին այն վայրն է, որտեղ մենք հանդիպում ենք Աստծուն և կարող ենք ցույց տալ մեր սիրտը Աստծո հանդեպ: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սիրենք մեր եկեղեցին: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մեկն է, ով փնտրում է երկրպագուներին և օրհնում նրանց: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արեցին Սողոմոնն ու Իսրայելը՝ արտահայտելու իրենց սերը Աստծու հանդեպ։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Կուռք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Պալատ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քաղաք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սրբավայր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սրբավայր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Սողոմոնը հրամայեց կառուցել Տիրոջ անվան տաճար և իր համար թագավորական պալատ։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Տարեգրություն 2։1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34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Ագռավներ, որոնք հաց ու միս էին բերում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/>
              <a:t>Դուք կխմեք առվակից, իսկ ես ագռավներին հրամայել եմ ձեզ այնտեղ կերակրել։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թագավորներ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17։4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Աքաաբ անունով մի թագավոր կար, որը շատ չար էր Աստծո առաջ։ Եղիա մարգարեն Աստծո խոսքը փոխանցեց Աքաաբին.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«Երկրում անձրև չի լինի». Այդ ժամանակ Աքաաբը փորձեց սպանել նրան։ Աստված նրան թաքցրեց Աքաաբ թագավորից։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Եղիան փախավ այն երկիրը, որտեղ Աստված ասել էր.</a:t>
            </a:r>
          </a:p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նա չկարողացավ այնտեղ ուտելու ուտելիք ստանալ։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հրամայեց ագռավներին այնտեղ կերակրել Եղիային: Առավոտյան ու երեկոյան ագռավները նրան հաց ու միս էին բերում, իսկ նա խմում էր առվակից։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Հովնաթանին շատ դուր եկավ Դավիթը։ Հովնաթանը հոգով մեկ դարձավ Դավթի հետ։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Եղիան հնազանդվեց Աստծո խոսքին՝ վտանգի ենթարկելով իր կյանքը, և նա ունեցավ Աստծո պաշտպանության զարմանալի փորձ: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Չար թագավոր Աքաաբը չէր սիրում հնազանդվել Աստծո խոսքին։ Այսպիսով, նա փորձեց սպանել Աստծո մարգարեին՝ Եղիային, ով պատմել էր Աստծո խոսքը: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Աստված հիանալի կերպով պաշտպանեց և խնամեց Եղիային: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հնազանդվենք և հռչակենք Աստծո խոսքը Եղիայի նման ցանկացած պարագայում: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անպայման կպաշտպանի մեզ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Ո՞վ է Աստված: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նա է, ով հոգ է տանում նրանց մասին, ովքեր հնազանդվում և պահում են Նրա խոսքերը զարմանալի կերպով: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Ո՞վ բերեց Եղիային ուտելու բան։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ձի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արծիվ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վիշապ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ագռավ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ագռավ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/>
              <a:t>Դուք կխմեք առվակից, իսկ ես ագռավներին հրամայել եմ ձեզ այնտեղ կերակրել։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թագավորներ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17։4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35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Ալյուրը և ձեթը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4400"/>
              <a:t>չի սպառվել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Անմիջապես գնա Սիդոնի Սարեփթա և այնտեղ մնա։ Այդ վայրում մի այրի կնոջ հրամայեցի, որ ձեզ սնունդ մատակարարի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թագավորներ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17։9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Իսրայելում անձրև չեղավ, ինչպես Տեր Աստված ասաց. Այսպիսով, մարդկանց համար ուտելիք չկար: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Տեր Աստված Եղիային ուղարկեց Սարեփթայում ապրող մի այրու մոտ։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Եղիան խնդրեց նրան, որ իր համար հաց պատրաստի միայն մի բուռ ալյուրով և մի քիչ ձեթով, որը մնացել էր իրեն։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Հովնաթանը Դավթին տվեց իր սուրն ու նետը։ Դա նշանակում էր, որ նա իսկապես հավատում էր Դավթին։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Թեև նա բավականաչափ ալյուր ու ձեթ չուներ, որով նրանք ապրում էին, Եղիայի խոսքերի համաձայն՝ նա մի քիչ հաց պատրաստեց և նախ Եղիային տվեց և պատրաստեց իրենց համար։</a:t>
            </a:r>
            <a:r xmlns:a="http://schemas.openxmlformats.org/drawingml/2006/main">
              <a:rPr lang="h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Հետո, զարմանալիորեն, ալյուրի սափորն ու ձեթն էին</a:t>
            </a:r>
            <a:r xmlns:a="http://schemas.openxmlformats.org/drawingml/2006/main">
              <a:rPr lang="h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չի սպառվել.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Մի օր նրա որդին մահացավ։ Բայց Տեր Աստված թողեց, որ տղայի կյանքը վերադառնա իրեն և ապրի: Նա փառք տվեց Աստծուն: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Այրին մի քիչ ալյուր ու ձեթ առաջարկեց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Աստծուն։</a:t>
            </a:r>
            <a:r xmlns:a="http://schemas.openxmlformats.org/drawingml/2006/main">
              <a:rPr lang="h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Հետո նա շատ օրհնություն ստացավ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երևակայությունից դուրս: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Երբեմն, կգա մի պահ, երբ մենք պետք է ինչ-որ կարևոր բան տանք Աստծուն: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Ապա, Աստված շատ օրհնում է մեզ այս ընծայի և զոհաբերության միջոցով: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Ո՞վ է Աստված։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նա է, ով ապահովում է մեզ այն ամենը, ինչ մեզ անհրաժեշտ է ապրելու համար՝ ուտելիքով, հագուստով և տունով և այլն: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Ո՞ւմ մոտ Աստված ասաց Եղիային, որ գնա: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թագավոր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քահանա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այրի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ընդհանուր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այրի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Անմիջապես գնա Սիդոնի Սարեփթա և այնտեղ մնա։ Այդ վայրում մի այրի կնոջ հրամայեցի, որ ձեզ սնունդ մատակարարի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թագավորներ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17։9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36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400"/>
              <a:t>Կրակը իջավ երկնքից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Այնուհետև Տիրոջ կրակն ընկավ և այրեց զոհը, փայտը, քարերն ու հողը, ինչպես նաև լիզեց խրամատի ջուրը։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թագավորներ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Եղիային ուղարկեց Իսրայելի չար թագավոր Աքաաբի մոտ։ «Դուք կիմանաք, թե ով է իրական Աստվածը»։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Եղիան կռվել է կռապաշտների 850 կեղծ մարգարեների դեմ։ «Այն աստվածը, ով պատասխանում է կրակով, իրական Աստված է»: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Հովնաթանն իր թանկարժեք հագուստը տվեց Դավթին։ Դա ցույց տվեց Դավթի հետ Հովնաթանի խորը բարեկամությունը։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մարգարեներ կանչում էին իրենց աստծո անունը և պարում էին խորանի շուրջը, բայց կրակի պատասխան չեղավ: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Հերթը Եղիային էր։ Եղիան աղոթեց դեպի երկինք. Այնուհետև Աստծո կրակն ընկավ և այրեց մատաղը խորանի վրա: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«Եհովան է իրական Աստվածը»։ Իսրայելացիներն ապաշխարեցին իրենց մեղքերը և փառք տվեցին Աստծուն: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Կեղծ աստվածները ոչինչ չէին կարող անել։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Համար</a:t>
            </a:r>
            <a:r xmlns:a="http://schemas.openxmlformats.org/drawingml/2006/main">
              <a:rPr lang="h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նրանք</a:t>
            </a:r>
            <a:r xmlns:a="http://schemas.openxmlformats.org/drawingml/2006/main">
              <a:rPr lang="h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ուներ</a:t>
            </a:r>
            <a:r xmlns:a="http://schemas.openxmlformats.org/drawingml/2006/main">
              <a:rPr lang="h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ոչ</a:t>
            </a:r>
            <a:r xmlns:a="http://schemas.openxmlformats.org/drawingml/2006/main">
              <a:rPr lang="h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ուժ.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Ամենակարող է: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կարող ենք զգալ Նրա զարմանալի հրաշքները, երբ ապավինենք Նրան և հավատանք նրան: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3200"/>
              <a:t>Ո՞վ է Աստված։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Նա իրական և կենդանի և գործող Աստվածն է, որը տարբերվում է կեղծ կուռքերից: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Ի՞նչն ընկավ երկնքից, երբ Եղիան աղոթեց։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ձյուն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անձրև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քար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կրակ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կրակ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Այնուհետև Տիրոջ կրակն ընկավ և այրեց զոհը, փայտը, քարերն ու հողը, ինչպես նաև լիզեց խրամատի ջուրը։</a:t>
            </a:r>
            <a:r xmlns:a="http://schemas.openxmlformats.org/drawingml/2006/main">
              <a:rPr lang="h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թագավորներ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ՈՉ 37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Նեեմանը Բուժվել է բորոտությունից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Ուստի նա իջավ և յոթ անգամ ընկղմվեց Հորդանանի մեջ, ինչպես որ Աստծու մարդը նրան ասել էր, և նրա մարմինը վերականգնվեց և մաքուր դարձավ, ինչպես երիտասարդ տղան։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Թագավորներ 5։14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Նեեմանը Արամի թագավորի զորքի հրամանատարն էր, բայց նա բորոտ էր։ Նա գնաց Եղիսեի մոտ, ով Իսրայելի մարգարեն էր, որպեսզի վերականգնվեր: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Դավիթը մի քանի անգամ հայտնվել է վտանգավոր իրավիճակում, քանի որ Սավուղ թագավորը փորձել է սպանել նրան։ Սակայն Ջոնաթանի օգնությամբ նա կարող էր փախչել այդ վտանգներից։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Եղիսեն չհանդիպեց նրան, այլ միայն ասաց. «Գնա, յոթ անգամ լվացվիր Հորդանան գետում»։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Նեեմանը բարկացավ Եղիսեի խոսքի դեմ։ Բայց նրա ծառաներն ասացին նրան.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Նեեմանը յոթ անգամ ընկավ Հորդանանի մեջ, ինչպես ասացին Եղիսեն ու նրա ծառաները։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Հետո, զարմանալիորեն, նրա մարմինը վերականգնվեց և դարձավ մաքուր:</a:t>
            </a:r>
          </a:p>
          <a:p>
            <a:r xmlns:a="http://schemas.openxmlformats.org/drawingml/2006/main">
              <a:rPr lang="h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Նեեմանը վերադարձավ Եղիսեի մոտ և փառք տվեց Աստծուն: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Երբ Նեեմանը լսեց Եղիսեին, որը Աստծո մարդն էր, և հնազանդվեց նրա խոսքին, օրհնվեց, որ մաքրվեց իր բորոտությունից: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պետք է ապրենք ոչ թե մեր կամքով,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բայց Աստծո կամքով: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Երբ մենք ապրում և հնազանդվում ենք Աստծո խոսքին,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Մենք կարող ենք օրհնվել առատ օրհնությամբ, որը Աստված կարող է մեզ տալ: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rgbClr val="FF0000"/>
                </a:solidFill>
              </a:rPr>
              <a:t>Աստված?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նա է, ով կարող է բուժել բոլոր հիվանդությունները: Նա Ամենակարող Աստվածն է, ով կարող է մեզ բժշկել: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Քանի՞ անգամ է Նեեմանը ընկղմվել Հորդանան գետում: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երեք անգամ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մեկ անգամ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հինգ անգամ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յոթ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անգամ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յոթ անգամ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Ուստի նա իջավ և յոթ անգամ ընկղմվեց Հորդանանի մեջ, ինչպես որ Աստծու մարդը նրան ասել էր, և նրա մարմինը վերականգնվեց և մաքուր դարձավ, ինչպես երիտասարդ տղան։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Թագավորներ 5։14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38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400"/>
              <a:t>Աստծո տաճարի վերանորոգում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Ուստի Հովաս թագավորը կանչեց Հովիադա քահանային և մյուս քահանաներին և հարցրեց նրանց.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Թագավորներ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12։7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Հովնաթանը ընտրեց ոչ թե իր եսասիրական ցանկությունը, այլ ընկերոջը՝ Դեյվիդին։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Ջոնաթանի պես,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եկեք լավ ընկեր լինենք մեր ընկերոջ համար: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Հուդայի թագավոր Հովասը մտադրվել էր վերանորոգել Աստծո տաճարը, որը վնասված էր։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Սակայն բյուջեն չի բավականացրել տաճարը վերանորոգելու համար։ Հովասը որոշեց ընծան ընդունել Աստծո տաճարը վերանորոգելու համար: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Մարդիկ, ովքեր սիրում էին Աստծուն, անկեղծորեն գումար էին առաջարկում տաճարը վերանորոգելու համար: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Տաճարի վերանորոգման համար հավաքված գումարը տրվեց բանվորներին, և նրանք վերանորոգեցին տաճարը կատարյալ ազնվությամբ: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«Վա՜յ։ Ի՜նչ գեղեցիկ տաճար է»։ Հովաշը ուրախացավ այն մտքից, որ Աստված հաճո կլինի: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Հովասը Աստծո տաճարը համարում էր թանկարժեք վայր, որտեղ մարդիկ երկրպագում էին Աստծուն: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Եկեղեցին այն վայրն է, որտեղ Աստված ներկա է, երբ մենք երկրպագում ենք Նրան: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Այսպիսով, մենք պետք է սիրենք եկեղեցին և այն շատ թանկ համարենք։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>
                <a:solidFill>
                  <a:srgbClr val="FF0000"/>
                </a:solidFill>
              </a:rPr>
              <a:t>Աստված?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մեզանից յուրաքանչյուրին դնում է որպես Իր Սուրբ Տաճար: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հանդիպում է նրանց, ովքեր երկրպագում են Իրեն: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Ի՞նչ որոշեց շտկել Հովաշը։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պալատ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նրա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սենյակ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դպրոց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Սուրբ տաճար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Սուրբ տաճար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Ուստի Հովաս թագավորը կանչեց Հովիադա քահանային և մյուս քահանաներին և հարցրեց նրանց.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Թագավորներ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12։7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Թիվ 39 Աստծո Խոսքը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600"/>
              <a:t>Նեեմիան, որը վերակառուցեց Երուսաղեմի պարիսպը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Նա է մեզ լավ ընկերներ պարգեւողը։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Շնորհակալ եղեք Աստծուն մեզ լավ ընկերներ տալու համար: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Ես պատասխանեցի թագավորին. «Եթե թագավորին հաճելի է, և եթե քո ծառան շնորհ է գտել նրա աչքում, թող ինձ ուղարկի Հուդայի այն քաղաքը, որտեղ թաղված են իմ հայրերը, որպեսզի ես այն վերակառուցեմ»։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Նեեմիա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2։5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Պարսից թագավորը թագավորի գավաթակիր Նեեմիային թույլ է տվել վերակառուցել ավերված քաղաքն ու միջնաբերդը։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Նեեմիա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բազում իսրայելացիների հետ վերադարձավ Երուսաղեմ և նրանց հետ վերակառուցեց Երուսաղեմի պարիսպը։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Սակայն նրանց անհանգստացնում էին այլ ցեղեր, որոնք չէին սիրում իսրայելացիների վերածնունդը։ Բացի այդ, իսրայելացիներից շատերը բողոքում էին։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Նեեմիան օգնություն խնդրեց Աստծուն։ Աստված նրան ուժ և քաջություն է տվել գործն անելու: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Վերջապես Նեեմիան ավարտեց Երուսաղեմի պարսպի վերակառուցումը իսրայելացիների հետ։ Պատը ավարտելուց հետո նա և իր ժողովուրդը ուրախությամբ երկրպագեցին Աստծուն։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դասը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Նեեմիան ավարտեց պատի վերակառուցումը Աստծո օգնությամբ, թեև շատ անկարգություններ կային: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Երբ մենք կատարում ենք Աստծո գործը, մենք կարող ենք բախվել դժվար իրավիճակների:</a:t>
            </a:r>
          </a:p>
          <a:p>
            <a:pPr xmlns:a="http://schemas.openxmlformats.org/drawingml/2006/main" algn="ctr"/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Սակայն, եթե Աստված մեզ հետ լինի, իսկ մենք՝ Նրա հետ, մենք կարող ենք հաղթահարել այդ բոլոր դժվարությունները։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3200"/>
              <a:t>Աստված?</a:t>
            </a:r>
            <a:r xmlns:a="http://schemas.openxmlformats.org/drawingml/2006/main">
              <a:rPr lang="h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rgbClr val="C00000"/>
                </a:solidFill>
              </a:rPr>
              <a:t>Աստված է..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Աստված նա է, ով օգնում է մեզ և ուժ ու քաջություն է տալիս, երբ մենք աղոթում ենք և օգնություն խնդրում դժվարին իրավիճակում: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վիկտորինան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Ինչո՞ւ Նեեմիան վերադարձավ հայրենի քաղաք։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ճանապարհորդել..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դպրոց գնալ..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երկրպագել..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Երուսաղեմի պարիսպը վերականգնելու համար..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hy" altLang="ko-KR" sz="2800">
                <a:solidFill>
                  <a:srgbClr val="FF0000"/>
                </a:solidFill>
              </a:rPr>
              <a:t>Երուսաղեմի պարիսպը վերականգնելու համար..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hy" altLang="ko-KR" sz="4000">
                <a:solidFill>
                  <a:srgbClr val="FF0000"/>
                </a:solidFill>
              </a:rPr>
              <a:t>Այսօրվա Խոսքը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hy" altLang="ko-KR" sz="3600">
                <a:solidFill>
                  <a:schemeClr val="bg1">
                    <a:lumMod val="50000"/>
                  </a:schemeClr>
                </a:solidFill>
              </a:rPr>
              <a:t>Ես պատասխանեցի թագավորին. «Եթե թագավորին հաճելի է, և եթե քո ծառան շնորհ է գտել նրա աչքում, թող ինձ ուղարկի Հուդայի այն քաղաքը, որտեղ թաղված են իմ հայրերը, որպեսզի ես այն վերակառուցեմ»։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Նեեմիա</a:t>
            </a:r>
            <a:r xmlns:a="http://schemas.openxmlformats.org/drawingml/2006/main">
              <a:rPr lang="h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h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2։5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