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a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as" altLang="en-US" err="1"/>
              <a:t>토ᅇ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as" altLang="ko-KR" b="1">
                <a:solidFill>
                  <a:schemeClr val="tx1">
                    <a:lumMod val="50000"/>
                    <a:lumOff val="50000"/>
                  </a:schemeClr>
                </a:solidFill>
              </a:rPr>
              <a:t>নহয়.</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৩১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as" altLang="ko-KR" sz="4000"/>
              <a:t>জোনাথন,</a:t>
            </a:r>
          </a:p>
          <a:p>
            <a:pPr xmlns:a="http://schemas.openxmlformats.org/drawingml/2006/main" algn="ctr"/>
            <a:r xmlns:a="http://schemas.openxmlformats.org/drawingml/2006/main">
              <a:rPr lang="as" altLang="ko-KR" sz="4000"/>
              <a:t>ডেভিদৰ ভাল বন্ধু</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as" altLang="ko-KR" sz="3200">
                <a:solidFill>
                  <a:schemeClr val="tx1">
                    <a:lumMod val="65000"/>
                    <a:lumOff val="35000"/>
                  </a:schemeClr>
                </a:solidFill>
              </a:rPr>
              <a:t>যোনাথনে দায়ূদক কি নিদিলে?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তৰোৱাল</a:t>
            </a:r>
            <a:r xmlns:a="http://schemas.openxmlformats.org/drawingml/2006/main">
              <a:rPr lang="as"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ঢাল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কাঁড় চিহ্ন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কাপোৰ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as" altLang="en-US" sz="2800">
                <a:solidFill>
                  <a:srgbClr val="FF0000"/>
                </a:solidFill>
              </a:rPr>
              <a:t>২ </a:t>
            </a:r>
            <a:r xmlns:a="http://schemas.openxmlformats.org/drawingml/2006/main">
              <a:rPr lang="as" altLang="ko-KR" sz="2800">
                <a:solidFill>
                  <a:srgbClr val="FF0000"/>
                </a:solidFill>
              </a:rPr>
              <a:t>ঢাল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 ৪০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400"/>
              <a:t>ৰাণী ইষ্টাৰৰ সাহস।</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তেতিয়া ৰজাই সুধিলে, "কি হৈছে ৰাণী ইষ্টাৰ? তোমাৰ কি অনুৰোধ? আধা ৰাজ্যলৈকেও তোমাক দিয়া হ'ব।"</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এষ্টাৰ</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৫:৩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সেই সময়ত এজন জ্ঞানী ইহুদী মহিলা ইষ্টেৰ পাৰস্যৰ ৰাণী আছিল। কিন্তু হামানে ৰজাৰ বিধান ব্যৱহাৰ কৰি ইহুদীসকলক ধ্বংস কৰিবলৈ ষড়যন্ত্ৰ কৰিলে।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তাই ভাবিলে, ‘ৰজাৰ মাতি নোলোৱাকৈ ৰজাৰ কাষ চাপিলে হয়তো মোক হত্যা কৰা হ’ব।” অৱশ্যে আইনৰ বিৰুদ্ধে হ’লেও তাই ৰজাৰ ওচৰলৈ গৈ নিজৰ লোকসকলক পৰিত্ৰাণ পাবলৈ কোৱাৰ সিদ্ধান্ত ল’লে।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কিন্তু, যেতিয়া তেওঁ ৰাণী ইষ্টাৰক দৰবাৰত থিয় হৈ থকা দেখিলে, তেতিয়া তেওঁ তাইৰ ওপৰত অতি সন্তুষ্ট হৈ ক’লে, “আপোনাৰ অনুৰোধ কি? মই তোমাক দিম।”</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ইহুদীসকলক ধ্বংস কৰিবলৈ হামানে কৰা চক্ৰান্ত ৰজাই প্ৰকাশ কৰিলে। ফলস্বৰূপে ৰজাই তেওঁক ঘৃণা কৰিছিল আৰু তেওঁক হত্যা কৰা হৈছিল।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600">
                <a:solidFill>
                  <a:schemeClr val="tx1">
                    <a:lumMod val="65000"/>
                    <a:lumOff val="35000"/>
                  </a:schemeClr>
                </a:solidFill>
              </a:rPr>
              <a:t>“ধন্যবাদ প্ৰভু, আমাক ৰক্ষা কৰাৰ বাবে!” ৰাণী ইষ্টেৰৰ সাহসৰ বাবে ইহুদীসকলক সুৰক্ষা দিয়া হৈছিল।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solidFill>
                  <a:schemeClr val="tx1">
                    <a:lumMod val="65000"/>
                    <a:lumOff val="35000"/>
                  </a:schemeClr>
                </a:solidFill>
              </a:rPr>
              <a:t>ইষ্টেৰক হত্যা কৰা হ’লেও তেওঁ নিজৰ লোকসকলক ৰক্ষা কৰিবলৈ ঈশ্বৰৰ ওচৰত সাহসেৰে প্ৰাৰ্থনা কৰিছিল।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ঈশ্বৰে নিজৰ আচৰিত জ্ঞান আৰু শক্তিৰে ইষ্টেৰৰ প্ৰাৰ্থনাৰ দ্বাৰা ইহুদীসকলক সংকটৰ পৰা ৰক্ষা কৰিলে।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আহক আমি বিশ্বাস কৰোঁ আৰু আমাৰ দৈনন্দিন জীৱনত ঈশ্বৰৰ আচৰিত সহায় আৰু পৰিত্ৰাণৰ আশা কৰোঁ।</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t>ঈশ্বৰ?</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ঈশ্বৰ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ঈশ্বৰ হৈছে সেইজন যিয়ে নিজৰ লোকসকলক শেষলৈকে ৰাখে আৰু সহায় কৰে।</a:t>
            </a:r>
            <a:r xmlns:a="http://schemas.openxmlformats.org/drawingml/2006/main">
              <a:rPr lang="as"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as" altLang="ko-KR" sz="3600">
                <a:solidFill>
                  <a:schemeClr val="tx1">
                    <a:lumMod val="65000"/>
                    <a:lumOff val="35000"/>
                  </a:schemeClr>
                </a:solidFill>
              </a:rPr>
              <a:t>ঈশ্বৰে মোক পৃথিৱীৰ শেষলৈকে ৰাখিছে আৰু সহায় কৰি আছে।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200">
                <a:solidFill>
                  <a:schemeClr val="tx1">
                    <a:lumMod val="65000"/>
                    <a:lumOff val="35000"/>
                  </a:schemeClr>
                </a:solidFill>
              </a:rPr>
              <a:t>যেতিয়া ইষ্টেৰক মাতি নোলোৱাকৈ ৰজাৰ ওচৰলৈ গ’ল তেতিয়া তেওঁৰ কি হ’ল?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তাইক হত্যা কৰিব লাগিছিল।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তাইক খেদি পঠিওৱা হ’ল।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তাই ৰজাক লগ কৰিব নোৱাৰিলে।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তাই ৰজাক যি অনুৰোধ কৰিব বিচাৰিছিল তাক ক’ব পাৰিছিল।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তাই ৰজাক যি অনুৰোধ কৰিব বিচাৰিছিল তাক ক’ব পাৰিছিল।</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s" altLang="ko-KR" sz="3600">
                <a:solidFill>
                  <a:schemeClr val="tx1">
                    <a:lumMod val="65000"/>
                    <a:lumOff val="35000"/>
                  </a:schemeClr>
                </a:solidFill>
              </a:rPr>
              <a:t>দায়ূদে চৌলৰ লগত কথা-বতৰা শেষ কৰাৰ পাছত যোনাথনে দায়ূদৰ লগত আত্মাত একত্ৰিত হ’ল আৰু তেওঁ তেওঁক নিজৰ দৰে প্ৰেম কৰিলে।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s" altLang="ko-KR" sz="2800">
                <a:solidFill>
                  <a:schemeClr val="tx1">
                    <a:lumMod val="65000"/>
                    <a:lumOff val="35000"/>
                  </a:schemeClr>
                </a:solidFill>
              </a:rPr>
              <a:t>১ চমূৱেল ১৮:</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তেতিয়া ৰজাই সুধিলে, "কি হৈছে ৰাণী ইষ্টাৰ? তোমাৰ কি অনুৰোধ? আধা ৰাজ্যলৈকেও তোমাক দিয়া হ'ব।"</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এষ্টাৰ</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৫:৩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as" altLang="ko-KR" b="1">
                <a:solidFill>
                  <a:schemeClr val="tx1">
                    <a:lumMod val="50000"/>
                    <a:lumOff val="50000"/>
                  </a:schemeClr>
                </a:solidFill>
              </a:rPr>
              <a:t>নং ৪১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as" altLang="ko-KR" sz="4400"/>
              <a:t>ইয়োব যি ঈশ্বৰৰ আশীৰ্বাদ পাইছিল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s" altLang="ko-KR" sz="3600">
                <a:solidFill>
                  <a:schemeClr val="tx1">
                    <a:lumMod val="65000"/>
                    <a:lumOff val="35000"/>
                  </a:schemeClr>
                </a:solidFill>
              </a:rPr>
              <a:t>উজ দেশত ইয়োব নামৰ এজন মানুহ বাস কৰিছিল। এই মানুহজন নিৰ্দোষী আৰু সৎ আছিল; তেওঁ ঈশ্বৰক ভয় কৰিছিল আৰু বেয়াৰ পৰা আঁতৰি আছিল।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s" altLang="ko-KR" sz="2800">
                <a:solidFill>
                  <a:schemeClr val="tx1">
                    <a:lumMod val="65000"/>
                    <a:lumOff val="35000"/>
                  </a:schemeClr>
                </a:solidFill>
              </a:rPr>
              <a:t>চাকৰি</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as" altLang="ko-KR" sz="2800">
                <a:solidFill>
                  <a:schemeClr val="tx1">
                    <a:lumMod val="65000"/>
                    <a:lumOff val="35000"/>
                  </a:schemeClr>
                </a:solidFill>
              </a:rPr>
              <a:t>পূব দেশৰ উজ দেশত বাস কৰা ইয়োব আছিল আটাইতকৈ ধনী। তেওঁ ঈশ্বৰক ভয় কৰিছিল আৰু নিৰ্দোষী আৰু সৎ আছিল।</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as" altLang="ko-KR" sz="2800">
                <a:solidFill>
                  <a:schemeClr val="tx1">
                    <a:lumMod val="65000"/>
                    <a:lumOff val="35000"/>
                  </a:schemeClr>
                </a:solidFill>
              </a:rPr>
              <a:t>“তুমি ইয়োবক আশীৰ্ব্বাদ দিয়াৰ বাবে তেওঁ আপোনাক ভয় কৰিছিল! ইয়োবে অকলশৰীয়াকৈ ঈশ্বৰক ভয় কৰেনে?” চয়তানে ইয়োবক পৰীক্ষা কৰিবলৈ ষড়যন্ত্ৰ কৰিলে।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as" altLang="ko-KR" sz="2400">
                <a:solidFill>
                  <a:schemeClr val="tx1">
                    <a:lumMod val="65000"/>
                    <a:lumOff val="35000"/>
                  </a:schemeClr>
                </a:solidFill>
              </a:rPr>
              <a:t>চয়তানে ৰাতিটোৰ ভিতৰতে সকলো বস্তু, সন্তান আৰু সকলো সম্পত্তি কাঢ়ি লৈ গ’ল। তেওঁ হৈ পৰিল পৃথিৱীৰ আটাইতকৈ দুখীয়া মানুহ।</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as" altLang="ko-KR" sz="2600">
                <a:solidFill>
                  <a:schemeClr val="tx1">
                    <a:lumMod val="65000"/>
                    <a:lumOff val="35000"/>
                  </a:schemeClr>
                </a:solidFill>
              </a:rPr>
              <a:t>তেওঁৰ পত্নীয়ে "ভগৱানক অভিশাপ দি মৰিবা!" ইয়োবৰ বন্ধুসকলে আহি তেওঁক দোষাৰোপ কৰিলে।কিন্তু, ইয়োবে আগৰ দৰেই ঈশ্বৰৰ ওপৰত ভৰসা কৰিলে।</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as" altLang="ko-KR" sz="2600">
                <a:solidFill>
                  <a:schemeClr val="tx1">
                    <a:lumMod val="65000"/>
                    <a:lumOff val="35000"/>
                  </a:schemeClr>
                </a:solidFill>
              </a:rPr>
              <a:t>দুৰ্দশা আৰু তিক্ততাত সেই সময়বোৰ আছিল। যি কি নহওক ইয়োবে পৰীক্ষাৰ মাজেৰে পাৰ হৈ গ’ল আৰু ঈশ্বৰে তেওঁক আগৰ তুলনাত বহুত ডাঙৰ আশীৰ্বাদ দিলে। তেওঁ পূৰ্বতকৈ ঈশ্বৰ ভয় কৰা মানুহ হৈ পৰিল।</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as" altLang="ko-KR" sz="3200">
                <a:solidFill>
                  <a:schemeClr val="tx1">
                    <a:lumMod val="65000"/>
                    <a:lumOff val="35000"/>
                  </a:schemeClr>
                </a:solidFill>
              </a:rPr>
              <a:t>যদিও ইয়োব এজন সৎ মানুহ আছিল, তথাপিও চয়তানে তেওঁক বিপদ দিছিল।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অসুবিধাৰ মাজতো ইয়োবে ঈশ্বৰত বিশ্বাস কৰিছিল আৰু ঈশ্বৰৰ প্ৰতি ধৈৰ্য্য ধৰিছিল।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সেই অসুবিধাবোৰ হয়তো আমাৰ ওপৰত আহিব পাৰে।</a:t>
            </a:r>
          </a:p>
          <a:p>
            <a:pPr xmlns:a="http://schemas.openxmlformats.org/drawingml/2006/main" algn="ctr"/>
            <a:r xmlns:a="http://schemas.openxmlformats.org/drawingml/2006/main">
              <a:rPr lang="as" altLang="ko-KR" sz="3200">
                <a:solidFill>
                  <a:schemeClr val="tx1">
                    <a:lumMod val="65000"/>
                    <a:lumOff val="35000"/>
                  </a:schemeClr>
                </a:solidFill>
              </a:rPr>
              <a:t>সেই সময়ত আমি ঈশ্বৰক বিশ্বাস কৰিব লাগিব আৰু ঈশ্বৰত ধৈৰ্য্য ধৰিব লাগিব।</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as" altLang="ko-KR" sz="3200"/>
              <a:t>ঈশ্বৰ?</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as" altLang="ko-KR" sz="3600">
                <a:solidFill>
                  <a:srgbClr val="C00000"/>
                </a:solidFill>
              </a:rPr>
              <a:t>ঈশ্বৰ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as" altLang="ko-KR" sz="3600">
                <a:solidFill>
                  <a:schemeClr val="tx1">
                    <a:lumMod val="65000"/>
                    <a:lumOff val="35000"/>
                  </a:schemeClr>
                </a:solidFill>
              </a:rPr>
              <a:t>ভগৱানেই এক</a:t>
            </a:r>
          </a:p>
          <a:p>
            <a:r xmlns:a="http://schemas.openxmlformats.org/drawingml/2006/main">
              <a:rPr lang="as" altLang="ko-KR" sz="3600">
                <a:solidFill>
                  <a:schemeClr val="tx1">
                    <a:lumMod val="65000"/>
                    <a:lumOff val="35000"/>
                  </a:schemeClr>
                </a:solidFill>
              </a:rPr>
              <a:t>যিয়ে আমাক নিজৰ ইচ্ছামতে ধনী বা দুখীয়া কৰিব পাৰে।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 ৩২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400"/>
              <a:t>চলোমনে যি প্ৰজ্ঞাক উপহাৰ হিচাপে লাভ কৰিছিল।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as" altLang="ko-KR" sz="3600">
                <a:solidFill>
                  <a:schemeClr val="tx1">
                    <a:lumMod val="65000"/>
                    <a:lumOff val="35000"/>
                  </a:schemeClr>
                </a:solidFill>
              </a:rPr>
              <a:t>ইয়োবৰ বিষয়ে কোনটো ভুল?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তেওঁ ধনী আছিল।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তেওঁ পূব দেশত বাস কৰিছিল।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তেওঁ আছিল এজন ৰজা।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তেওঁ ঈশ্বৰক ভয় কৰিছিল।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as" altLang="en-US" sz="2800">
                <a:solidFill>
                  <a:srgbClr val="FF0000"/>
                </a:solidFill>
              </a:rPr>
              <a:t>৩ </a:t>
            </a:r>
            <a:r xmlns:a="http://schemas.openxmlformats.org/drawingml/2006/main">
              <a:rPr lang="as" altLang="ko-KR" sz="2800">
                <a:solidFill>
                  <a:srgbClr val="FF0000"/>
                </a:solidFill>
              </a:rPr>
              <a:t>তেওঁ আছিল এজন ৰজা।</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s" altLang="ko-KR" sz="3600">
                <a:solidFill>
                  <a:schemeClr val="tx1">
                    <a:lumMod val="65000"/>
                    <a:lumOff val="35000"/>
                  </a:schemeClr>
                </a:solidFill>
              </a:rPr>
              <a:t>উজ দেশত ইয়োব নামৰ এজন মানুহ বাস কৰিছিল। এই মানুহজন নিৰ্দোষী আৰু সৎ আছিল; তেওঁ ঈশ্বৰক ভয় কৰিছিল আৰু বেয়াৰ পৰা আঁতৰি আছিল।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s" altLang="ko-KR" sz="2800">
                <a:solidFill>
                  <a:schemeClr val="tx1">
                    <a:lumMod val="65000"/>
                    <a:lumOff val="35000"/>
                  </a:schemeClr>
                </a:solidFill>
              </a:rPr>
              <a:t>চাকৰি</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নহয়. ৪২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400"/>
              <a:t>ডেনিয়েলে কিঙৰ খাদ্য খাবলৈ অস্বীকাৰ কৰিলে।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কিন্তু দানিয়েলে ৰাজকীয় খাদ্য আৰু মদেৰে নিজকে অশুচি নকৰিবলৈ সংকল্প ল’লে আৰু এইদৰে নিজকে অশুচি নকৰিবলৈ প্ৰধান বিষয়াৰ পৰা অনুমতি বিচাৰিলে।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ডেনিয়েল</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500">
                <a:solidFill>
                  <a:schemeClr val="tx1">
                    <a:lumMod val="65000"/>
                    <a:lumOff val="35000"/>
                  </a:schemeClr>
                </a:solidFill>
              </a:rPr>
              <a:t>দানিয়েল আৰু তেওঁৰ তিনি বন্ধুক বন্দী হৈ বাবিললৈ অনা হ’ল। ৰজাই নিজৰ বিষয়াসকলক ৰজাৰ খাদ্য আৰু মদ দি তেওঁলোকক শিকাবলৈ আদেশ দিলে।</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400">
                <a:solidFill>
                  <a:schemeClr val="tx1">
                    <a:lumMod val="65000"/>
                    <a:lumOff val="35000"/>
                  </a:schemeClr>
                </a:solidFill>
              </a:rPr>
              <a:t>“আমি ঈশ্বৰৰ বিধানৰ দ্বাৰা নিষিদ্ধ খাদ্য নাখাব বিচাৰো!” ডেনিয়েল আৰু তেওঁৰ তিনিজন বন্ধুৱে মুখ্য বিষয়াজনৰ পৰা এনেদৰে নিজকে অশুচি নকৰিবলৈ অনুমতি বিচাৰিছিল।</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600">
                <a:solidFill>
                  <a:schemeClr val="tx1">
                    <a:lumMod val="65000"/>
                    <a:lumOff val="35000"/>
                  </a:schemeClr>
                </a:solidFill>
              </a:rPr>
              <a:t>ডেনিয়েল আৰু তেওঁৰ তিনিজন বন্ধুৱে আইডলক আগবঢ়োৱা খাদ্য খোৱাৰ পৰিৱৰ্তে শাক-পাচলি আৰু পানী খাইছিল। ঈশ্বৰে তেওঁলোকক মূল্য দিছিল আৰু তেওঁলোকক অধিক জ্ঞান দিছিল।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500">
                <a:solidFill>
                  <a:schemeClr val="tx1">
                    <a:lumMod val="65000"/>
                    <a:lumOff val="35000"/>
                  </a:schemeClr>
                </a:solidFill>
              </a:rPr>
              <a:t>“কিমান বুদ্ধিমান সিহঁত!” ৰজাই আচৰিত নোহোৱাকৈ থাকিব নোৱাৰিলে যে তেওঁলোকক ৰাজকীয় খাদ্য খোৱা আন সকলো ডেকাতকৈ স্বাস্থ্যকৰ আৰু জ্ঞানী দেখা যায়।</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600">
                <a:solidFill>
                  <a:schemeClr val="tx1">
                    <a:lumMod val="65000"/>
                    <a:lumOff val="35000"/>
                  </a:schemeClr>
                </a:solidFill>
              </a:rPr>
              <a:t>তেতিয়াৰ পৰা দানিয়েল আৰু তেওঁৰ তিনিজন বন্ধুৱে বাবিলৰ গুৰুত্বপূৰ্ণ কামৰ দায়িত্ব ল’লে আৰু ঈশ্বৰৰ আগত নিজকে পবিত্ৰ কৰি ৰাখিলে।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200">
                <a:solidFill>
                  <a:schemeClr val="tx1">
                    <a:lumMod val="65000"/>
                    <a:lumOff val="35000"/>
                  </a:schemeClr>
                </a:solidFill>
              </a:rPr>
              <a:t>দানিয়েল আৰু তেওঁৰ তিনিজন বন্ধুৱে বন্দী অৱস্থাতো ঈশ্বৰৰ বিধান পালন কৰিবলৈ সিদ্ধান্ত লৈছিল।</a:t>
            </a:r>
          </a:p>
          <a:p>
            <a:r xmlns:a="http://schemas.openxmlformats.org/drawingml/2006/main">
              <a:rPr lang="as" altLang="ko-KR" sz="3200">
                <a:solidFill>
                  <a:schemeClr val="tx1">
                    <a:lumMod val="65000"/>
                    <a:lumOff val="35000"/>
                  </a:schemeClr>
                </a:solidFill>
              </a:rPr>
              <a:t>তাৰ পিছত, ৰাজকীয় খাদ্য খোৱা আন যিকোনো পুৰুষতকৈ তেওঁলোক স্বাস্থ্যসন্মত আৰু জ্ঞানী হৈ পৰিল।</a:t>
            </a:r>
          </a:p>
          <a:p>
            <a:r xmlns:a="http://schemas.openxmlformats.org/drawingml/2006/main">
              <a:rPr lang="as" altLang="ko-KR" sz="3200">
                <a:solidFill>
                  <a:schemeClr val="tx1">
                    <a:lumMod val="65000"/>
                    <a:lumOff val="35000"/>
                  </a:schemeClr>
                </a:solidFill>
              </a:rPr>
              <a:t>আমি যিকোনো পৰিস্থিতিত ঈশ্বৰৰ আজ্ঞা পালন কৰিব লাগিব।</a:t>
            </a:r>
          </a:p>
          <a:p>
            <a:r xmlns:a="http://schemas.openxmlformats.org/drawingml/2006/main">
              <a:rPr lang="as" altLang="ko-KR" sz="3200">
                <a:solidFill>
                  <a:schemeClr val="tx1">
                    <a:lumMod val="65000"/>
                    <a:lumOff val="35000"/>
                  </a:schemeClr>
                </a:solidFill>
              </a:rPr>
              <a:t>ভগৱানক ভালপোৱাতকৈ কোনো গুৰুত্ব নাই।</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পৃথিবীৰ আন সকলো ৰজাতকৈ ৰজা চলোমন ধন-সম্পত্তি আৰু জ্ঞানত অধিক আছিল।</a:t>
            </a:r>
            <a:r xmlns:a="http://schemas.openxmlformats.org/drawingml/2006/main">
              <a:rPr lang="as"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২ বংশাৱলি ৯:</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t>কোন</a:t>
            </a:r>
            <a:r xmlns:a="http://schemas.openxmlformats.org/drawingml/2006/main">
              <a:rPr lang="as" altLang="en-US" sz="3200"/>
              <a:t> </a:t>
            </a:r>
            <a:r xmlns:a="http://schemas.openxmlformats.org/drawingml/2006/main">
              <a:rPr lang="as" altLang="ko-KR" sz="3200"/>
              <a:t>is</a:t>
            </a:r>
            <a:r xmlns:a="http://schemas.openxmlformats.org/drawingml/2006/main">
              <a:rPr lang="as" altLang="en-US" sz="3200"/>
              <a:t> </a:t>
            </a:r>
            <a:r xmlns:a="http://schemas.openxmlformats.org/drawingml/2006/main">
              <a:rPr lang="as" altLang="ko-KR" sz="3200"/>
              <a:t>ঈশ্বৰ?</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ঈশ্বৰ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ঈশ্বৰ হৈছে সেইজন যিয়ে একে সময়তে (সৰ্বস্থান) সকলো ঠাইতে থাকিব পাৰে। আৰু তেওঁ সৰ্বশক্তিমান।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দানিয়েল আৰু তেওঁৰ তিনি বন্ধুৱে ৰজাৰ খাদ্যৰ সলনি কি খাদ্য খালে?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পানী আৰু শাক-পাচলি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কুকিজ আৰু কক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নুডল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চাউল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rgbClr val="FF0000"/>
                </a:solidFill>
              </a:rPr>
              <a:t>১ </a:t>
            </a:r>
            <a:r xmlns:a="http://schemas.openxmlformats.org/drawingml/2006/main">
              <a:rPr lang="as" altLang="ko-KR" sz="2800">
                <a:solidFill>
                  <a:srgbClr val="FF0000"/>
                </a:solidFill>
              </a:rPr>
              <a:t>পানী আৰু শাক-পাচলি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কিন্তু দানিয়েলে ৰাজকীয় খাদ্য আৰু মদেৰে নিজকে অশুচি নকৰিবলৈ সংকল্প ল’লে আৰু এইদৰে নিজকে অশুচি নকৰিবলৈ প্ৰধান বিষয়াৰ পৰা অনুমতি বিচাৰিলে।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ডেনিয়েল</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 ৪৩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400"/>
              <a:t>লায়ন্স ডেনৰ ডেনিয়েল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ৰজাই আনন্দত দানিয়েলক গুহাৰ পৰা উলিয়াই আনিবলৈ আদেশ দিলে। আৰু যেতিয়া দানিয়েলক গুহাৰ পৰা উঠাই দিয়া হ’ল, তেতিয়া তেওঁৰ ওপৰত কোনো ঘা পোৱা নগ’ল, কিয়নো তেওঁ নিজৰ ঈশ্বৰৰ ওপৰত ভৰসা কৰিছিল।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ডেনিয়েল</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৬:</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500">
                <a:solidFill>
                  <a:schemeClr val="tx1">
                    <a:lumMod val="65000"/>
                    <a:lumOff val="35000"/>
                  </a:schemeClr>
                </a:solidFill>
              </a:rPr>
              <a:t>বাবিলত এনে লোক আছিল যিয়ে দানিয়েলক ঘৃণা কৰিছিল, যিজনক বন্দী কৰি প্ৰধানমন্ত্ৰী হৈছিল। তেওঁলোকে দানিয়েলক হত্যা কৰিব বিচাৰিছিল।</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400">
                <a:solidFill>
                  <a:schemeClr val="tx1">
                    <a:lumMod val="65000"/>
                    <a:lumOff val="35000"/>
                  </a:schemeClr>
                </a:solidFill>
              </a:rPr>
              <a:t>''যি কোনোৱে ৰজাৰ বাহিৰে আন কিবা এটাৰ আগত প্ৰণাম কৰিব, তেওঁক সিংহৰ গুহাত পেলাই দিয়া হ'ব!' দানিয়েলে জানিও দিনটোত তিনিবাৰ প্ৰাৰ্থনা কৰা বন্ধ কৰা নাছিল।</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গতিকে শেষত দানিয়েলক ভয়ংকৰ সিংহৰ গুহাত পেলাই দিয়া হ’ল।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500">
                <a:solidFill>
                  <a:schemeClr val="tx1">
                    <a:lumMod val="65000"/>
                    <a:lumOff val="35000"/>
                  </a:schemeClr>
                </a:solidFill>
              </a:rPr>
              <a:t>পিছদিনা ৰাতিপুৱাই ৰজাই সিংহৰ গুহালৈ আহি সুধিলে, ‘ডানিয়েল! তুমি নিৰাপদ নেকি?' দৰাচলতে দানিয়েলক অত্যন্ত ভালপোৱাৰ বাবেই দানিয়েলৰ মৃত্যু নহ’বলৈ ৰজাই বিচাৰিছিল।</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600">
                <a:solidFill>
                  <a:schemeClr val="tx1">
                    <a:lumMod val="65000"/>
                    <a:lumOff val="35000"/>
                  </a:schemeClr>
                </a:solidFill>
              </a:rPr>
              <a:t>“ভগৱানে মোক ৰক্ষা কৰিলে মই ঠিকেই আছো!” দানিয়েলৰ কোনো আঘাত হোৱা নাছিল। ৰজাই দানিয়েলৰ ঈশ্বৰকো প্ৰশংসা কৰিলে।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চলোমন ৰজা দায়ূদৰ পিছত ইস্ৰায়েলৰ তৃতীয় ৰজা হ’ল।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solidFill>
                  <a:schemeClr val="tx1">
                    <a:lumMod val="65000"/>
                    <a:lumOff val="35000"/>
                  </a:schemeClr>
                </a:solidFill>
              </a:rPr>
              <a:t>দানিয়েল, যিজনে মূৰ্তিৰ আগত প্ৰণাম কৰা নাছিল;</a:t>
            </a:r>
          </a:p>
          <a:p>
            <a:pPr xmlns:a="http://schemas.openxmlformats.org/drawingml/2006/main" algn="ctr"/>
            <a:r xmlns:a="http://schemas.openxmlformats.org/drawingml/2006/main">
              <a:rPr lang="as" altLang="ko-KR" sz="3200">
                <a:solidFill>
                  <a:schemeClr val="tx1">
                    <a:lumMod val="65000"/>
                    <a:lumOff val="35000"/>
                  </a:schemeClr>
                </a:solidFill>
              </a:rPr>
              <a:t>শেষত, সিংহৰ গুহাত পেলাই দিয়া হ’ল, কিন্তু তেওঁ নিৰাপদ আছিল।</a:t>
            </a:r>
          </a:p>
          <a:p>
            <a:pPr xmlns:a="http://schemas.openxmlformats.org/drawingml/2006/main" algn="ctr"/>
            <a:r xmlns:a="http://schemas.openxmlformats.org/drawingml/2006/main">
              <a:rPr lang="as" altLang="ko-KR" sz="3200">
                <a:solidFill>
                  <a:schemeClr val="tx1">
                    <a:lumMod val="65000"/>
                    <a:lumOff val="35000"/>
                  </a:schemeClr>
                </a:solidFill>
              </a:rPr>
              <a:t>দানিয়েলৰ বিশ্বাসৰ কাৰণে বেবিলনৰ ৰজাইও ঈশ্বৰৰ প্ৰশংসা কৰিছিল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আমি কেৱল ভগৱানক পূজা কৰিব লাগিব আৰু...</a:t>
            </a:r>
          </a:p>
          <a:p>
            <a:pPr xmlns:a="http://schemas.openxmlformats.org/drawingml/2006/main" algn="ctr"/>
            <a:r xmlns:a="http://schemas.openxmlformats.org/drawingml/2006/main">
              <a:rPr lang="as" altLang="ko-KR" sz="3200">
                <a:solidFill>
                  <a:schemeClr val="tx1">
                    <a:lumMod val="65000"/>
                    <a:lumOff val="35000"/>
                  </a:schemeClr>
                </a:solidFill>
              </a:rPr>
              <a:t>আমি বিশ্বাস কৰিব লাগিব যিয়ে মূৰ্তিৰ সেৱা নকৰে!</a:t>
            </a:r>
          </a:p>
          <a:p>
            <a:pPr xmlns:a="http://schemas.openxmlformats.org/drawingml/2006/main" algn="ctr"/>
            <a:r xmlns:a="http://schemas.openxmlformats.org/drawingml/2006/main">
              <a:rPr lang="as" altLang="ko-KR" sz="3200">
                <a:solidFill>
                  <a:schemeClr val="tx1">
                    <a:lumMod val="65000"/>
                    <a:lumOff val="35000"/>
                  </a:schemeClr>
                </a:solidFill>
              </a:rPr>
              <a:t>সেই ধৰণৰ বিশ্বাসে আন মানুহক ঈশ্বৰত বিশ্বাস কৰিবলৈ বাধ্য কৰিব পাৰে।</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t>ভগৱান নেকি?</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ভগৱানেই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ঈশ্বৰ এজন নিৰ্ভৰযোগ্য</a:t>
            </a:r>
            <a:r xmlns:a="http://schemas.openxmlformats.org/drawingml/2006/main">
              <a:rPr lang="as" altLang="en-US" sz="3600">
                <a:solidFill>
                  <a:schemeClr val="tx1">
                    <a:lumMod val="65000"/>
                    <a:lumOff val="35000"/>
                  </a:schemeClr>
                </a:solidFill>
              </a:rPr>
              <a:t> </a:t>
            </a:r>
            <a:r xmlns:a="http://schemas.openxmlformats.org/drawingml/2006/main">
              <a:rPr lang="as" altLang="ko-KR" sz="3600">
                <a:solidFill>
                  <a:schemeClr val="tx1">
                    <a:lumMod val="65000"/>
                    <a:lumOff val="35000"/>
                  </a:schemeClr>
                </a:solidFill>
              </a:rPr>
              <a:t>যিসকলে তেওঁক সঁচাকৈয়ে বিশ্বাস কৰা আৰু তেওঁৰ সেৱা কৰাসকলক ৰক্ষা কৰিব পাৰে।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কিয়</a:t>
            </a:r>
            <a:r xmlns:a="http://schemas.openxmlformats.org/drawingml/2006/main">
              <a:rPr lang="as" altLang="en-US" sz="3600">
                <a:solidFill>
                  <a:schemeClr val="tx1">
                    <a:lumMod val="65000"/>
                    <a:lumOff val="35000"/>
                  </a:schemeClr>
                </a:solidFill>
              </a:rPr>
              <a:t> </a:t>
            </a:r>
            <a:r xmlns:a="http://schemas.openxmlformats.org/drawingml/2006/main">
              <a:rPr lang="as" altLang="ko-KR" sz="3600">
                <a:solidFill>
                  <a:schemeClr val="tx1">
                    <a:lumMod val="65000"/>
                    <a:lumOff val="35000"/>
                  </a:schemeClr>
                </a:solidFill>
              </a:rPr>
              <a:t>আছিল</a:t>
            </a:r>
            <a:r xmlns:a="http://schemas.openxmlformats.org/drawingml/2006/main">
              <a:rPr lang="as" altLang="en-US" sz="3600">
                <a:solidFill>
                  <a:schemeClr val="tx1">
                    <a:lumMod val="65000"/>
                    <a:lumOff val="35000"/>
                  </a:schemeClr>
                </a:solidFill>
              </a:rPr>
              <a:t> </a:t>
            </a:r>
            <a:r xmlns:a="http://schemas.openxmlformats.org/drawingml/2006/main">
              <a:rPr lang="as" altLang="ko-KR" sz="3600">
                <a:solidFill>
                  <a:schemeClr val="tx1">
                    <a:lumMod val="65000"/>
                    <a:lumOff val="35000"/>
                  </a:schemeClr>
                </a:solidFill>
              </a:rPr>
              <a:t>দানিয়েলক সিংহৰ গুহাত পেলাই দিয়া হ’ল?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কাৰণ তেওঁ ৰজাৰ আগত মিছা কথা কৈছিল।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কাৰণ তেওঁ ৰজাৰ মূৰ্তিৰ আগত প্ৰণাম কৰা নাছিল।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কাৰণ তেওঁ ৰজাক হত্যা কৰিবলৈ ওলাইছিল।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কাৰণ তেওঁ ঈশ্বৰক ভালদৰে উপাসনা কৰা নাছিল।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rgbClr val="FF0000"/>
                </a:solidFill>
              </a:rPr>
              <a:t>২ </a:t>
            </a:r>
            <a:r xmlns:a="http://schemas.openxmlformats.org/drawingml/2006/main">
              <a:rPr lang="as" altLang="ko-KR" sz="2800">
                <a:solidFill>
                  <a:srgbClr val="FF0000"/>
                </a:solidFill>
              </a:rPr>
              <a:t>কাৰণ তেওঁ ৰজাৰ মূৰ্তিৰ আগত প্ৰণাম কৰা নাছিল।</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ৰজাই আনন্দত দানিয়েলক গুহাৰ পৰা উলিয়াই আনিবলৈ আদেশ দিলে। আৰু যেতিয়া দানিয়েলক গুহাৰ পৰা উঠাই দিয়া হ’ল, তেতিয়া তেওঁৰ ওপৰত কোনো ঘা পোৱা নগ’ল, কিয়নো তেওঁ নিজৰ ঈশ্বৰৰ ওপৰত ভৰসা কৰিছিল।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ডেনিয়েল</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৬:</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২৩</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 ৪৪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400"/>
              <a:t>ডাঙৰ মাছটোৰ ভিতৰত থকা যোনা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কিন্তু যিহোৱাই যোনাক গিলিবলৈ এটা ডাঙৰ মাছৰ ব্যৱস্থা কৰিলে আৰু যোনা তিনিদিন তিনি ৰাতি মাছৰ ভিতৰত আছিল।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যোনা</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১:১৭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500">
                <a:solidFill>
                  <a:schemeClr val="tx1">
                    <a:lumMod val="65000"/>
                    <a:lumOff val="35000"/>
                  </a:schemeClr>
                </a:solidFill>
              </a:rPr>
              <a:t>এদিন ঈশ্বৰে যোনাক প্ৰকাশ কৰি ক’লে।</a:t>
            </a:r>
          </a:p>
          <a:p>
            <a:r xmlns:a="http://schemas.openxmlformats.org/drawingml/2006/main">
              <a:rPr lang="as" altLang="ko-KR" sz="2500">
                <a:solidFill>
                  <a:schemeClr val="tx1">
                    <a:lumMod val="65000"/>
                    <a:lumOff val="35000"/>
                  </a:schemeClr>
                </a:solidFill>
              </a:rPr>
              <a:t>“নীনবি মহানগৰলৈ গৈ তাৰ বিৰুদ্ধে প্ৰচাৰ কৰক! মই তেওঁলোকক তেওঁলোকৰ দুষ্টতাৰ পৰা উদ্ধাৰ কৰিম।”</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যোনাই ঈশ্বৰৰ আজ্ঞা পালন কৰিব বিচৰা নাছিল। তেওঁ বিদেশলৈ গৈ ঈশ্বৰৰ পৰা পলায়ন কৰিবলৈ জাহাজেৰে তৰ্চিছলৈ গ’ল।</a:t>
            </a:r>
            <a:r xmlns:a="http://schemas.openxmlformats.org/drawingml/2006/main">
              <a:rPr lang="as"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400">
                <a:solidFill>
                  <a:schemeClr val="tx1">
                    <a:lumMod val="65000"/>
                    <a:lumOff val="35000"/>
                  </a:schemeClr>
                </a:solidFill>
              </a:rPr>
              <a:t>কিন্তু, ঈশ্বৰে এটা ডাঙৰ বতাহ পঠালে আৰু তেওঁলোক সকলোৱে মৰিব লাগিছিল। নাৱিকসকলে যোনাক সাগৰত পেলাই দিলে। এটা ডাঙৰ মাছ আহি গিলি পেলালে।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যোনাই মাছৰ ভিতৰত ৩ দিন নিজৰ পাপৰ পৰা অনুতাপ কৰিলে।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“মোৰ লোকসকলক ভালদৰে নেতৃত্ব দিবলৈ মোক জ্ঞান দিয়া।” চলোমনে এই কথা বিচৰাত ঈশ্বৰ সন্তুষ্ট হ’ল। গতিকে, চলোমনে বিচৰা ধৰণে ঈশ্বৰে তেওঁক দিলে।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400">
                <a:solidFill>
                  <a:schemeClr val="tx1">
                    <a:lumMod val="65000"/>
                    <a:lumOff val="35000"/>
                  </a:schemeClr>
                </a:solidFill>
              </a:rPr>
              <a:t>মাছে তেওঁক শুকান মাটিত বমি কৰি পেলালে। তেওঁ নীনবিলৈ গৈ অনিচ্ছা সত্ত্বেও তেওঁলোকক ঈশ্বৰৰ বাৰ্তা চিঞৰিলে।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500">
                <a:solidFill>
                  <a:schemeClr val="tx1">
                    <a:lumMod val="65000"/>
                    <a:lumOff val="35000"/>
                  </a:schemeClr>
                </a:solidFill>
              </a:rPr>
              <a:t>ঈশ্বৰৰ সতৰ্কবাণী শুনি নীনবীয়াসকলে অনুতাপ কৰিলে আৰু ঈশ্বৰৰ অনুগ্ৰহ বিচাৰিলে। ঈশ্বৰে নীনবিৰ লোকসকলক ক্ষমা কৰিলে।</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solidFill>
                  <a:schemeClr val="tx1">
                    <a:lumMod val="65000"/>
                    <a:lumOff val="35000"/>
                  </a:schemeClr>
                </a:solidFill>
              </a:rPr>
              <a:t>যোনাই ঈশ্বৰৰ বাক্য অমান্য কৰিলে।</a:t>
            </a:r>
          </a:p>
          <a:p>
            <a:pPr xmlns:a="http://schemas.openxmlformats.org/drawingml/2006/main" algn="ctr"/>
            <a:r xmlns:a="http://schemas.openxmlformats.org/drawingml/2006/main">
              <a:rPr lang="as" altLang="ko-KR" sz="3200">
                <a:solidFill>
                  <a:schemeClr val="tx1">
                    <a:lumMod val="65000"/>
                    <a:lumOff val="35000"/>
                  </a:schemeClr>
                </a:solidFill>
              </a:rPr>
              <a:t>কিন্তু ঈশ্বৰে যোনাক অবাধ্য কৰিবলৈ ব্যৱহাৰ কৰি শেষত নীনবীয়াসকলক ৰক্ষা কৰিলে।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এনেকুৱা সময়ো আহে যেতিয়া মই ভবাৰ পৰা ঈশ্বৰৰ ইচ্ছা বেলেগ হয়।</a:t>
            </a:r>
          </a:p>
          <a:p>
            <a:pPr xmlns:a="http://schemas.openxmlformats.org/drawingml/2006/main" algn="ctr"/>
            <a:r xmlns:a="http://schemas.openxmlformats.org/drawingml/2006/main">
              <a:rPr lang="as" altLang="ko-KR" sz="3200">
                <a:solidFill>
                  <a:schemeClr val="tx1">
                    <a:lumMod val="65000"/>
                    <a:lumOff val="35000"/>
                  </a:schemeClr>
                </a:solidFill>
              </a:rPr>
              <a:t>কিন্তু ঈশ্বৰৰ ইচ্ছা সদায় সঠিক।</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আমি সদায় ঈশ্বৰৰ ইচ্ছাৰ আজ্ঞাকাৰী হ’ব লাগিব।</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t>ঈশ্বৰ কোন?</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ঈশ্বৰ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যিসকলে নিজৰ পাপৰ পৰা আন্তৰিকতাৰে অনুতাপ কৰি ক্ষমা বিচাৰে তেওঁলোকক পৰিত্ৰাণ দিয়ে ঈশ্বৰ।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৩ দিন যোনা কাৰ পেটত আছিল?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সিংহ</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হাতী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কুকুৰ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মাছ</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মাছ</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কিন্তু যিহোৱাই যোনাক গিলিবলৈ এটা ডাঙৰ মাছৰ ব্যৱস্থা কৰিলে আৰু যোনা তিনিদিন তিনি ৰাতি মাছৰ ভিতৰত আছিল।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যোনা</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১:১৭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এদিন দুগৰাকী মহিলাই এটা সৰু কেঁচুৱা লৈ চলোমনৰ ওচৰলৈ আহিল। কেঁচুৱাটো ৰজাৰ আগত তাইৰ কেঁচুৱা বুলি যুঁজিছিল।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ৰজাই ক’লে, “যিহেতু দুগৰাকী মহিলাই শিশুটিক নিজৰ সন্তান বুলি জোৰ দিয়ে, গতিকে শিশুটিক দুভাগ কৰি এটাক আধা আৰু আনজনক আধা দিয়ক!”</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এগৰাকী মহিলাই পুত্ৰৰ প্ৰতি মমতাৰে ভৰি পৰিছিল। গতিকে, তাই ক’লে, “জীৱিত কেঁচুৱাটো তাইক দিয়ক। তেওঁক হত্যা নকৰিবা!“ এই কথা শুনি চলোমনে সিদ্ধান্ত ল’লে যে সেই মহিলাগৰাকী তেওঁৰ প্ৰকৃত মাতৃ। ৰজাই ক’লে, “কেঁচুৱাটো তাইক দিয়ক। তাই এগৰাকী প্ৰকৃত মাতৃ!”</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600">
                <a:solidFill>
                  <a:schemeClr val="tx1">
                    <a:lumMod val="65000"/>
                    <a:lumOff val="35000"/>
                  </a:schemeClr>
                </a:solidFill>
              </a:rPr>
              <a:t>চলোমনে ধন-সম্পত্তি বা ক্ষমতাৰ বাবে নহয়, জ্ঞানী হৃদয় বিচাৰিছিল</a:t>
            </a:r>
          </a:p>
          <a:p>
            <a:pPr xmlns:a="http://schemas.openxmlformats.org/drawingml/2006/main" algn="ctr"/>
            <a:r xmlns:a="http://schemas.openxmlformats.org/drawingml/2006/main">
              <a:rPr lang="as" altLang="ko-KR" sz="3600">
                <a:solidFill>
                  <a:schemeClr val="tx1">
                    <a:lumMod val="65000"/>
                    <a:lumOff val="35000"/>
                  </a:schemeClr>
                </a:solidFill>
              </a:rPr>
              <a:t>নিজৰ দেশ শাসন কৰিবলৈ।</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as" altLang="ko-KR" sz="3600">
                <a:solidFill>
                  <a:schemeClr val="tx1">
                    <a:lumMod val="65000"/>
                    <a:lumOff val="35000"/>
                  </a:schemeClr>
                </a:solidFill>
              </a:rPr>
              <a:t>আমি কেৱল নিজৰ বাবেই নহয় আনৰ সেৱাৰ বাবেও ঈশ্বৰৰ ওচৰত প্ৰাৰ্থনা কৰিব লাগিব।</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s" altLang="ko-KR" sz="3600">
                <a:solidFill>
                  <a:schemeClr val="tx1">
                    <a:lumMod val="65000"/>
                    <a:lumOff val="35000"/>
                  </a:schemeClr>
                </a:solidFill>
              </a:rPr>
              <a:t>দায়ূদে চৌলৰ লগত কথা-বতৰা শেষ কৰাৰ পাছত যোনাথনে দায়ূদৰ লগত আত্মাত একত্ৰিত হ’ল আৰু তেওঁ তেওঁক নিজৰ দৰে প্ৰেম কৰিলে।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s" altLang="ko-KR" sz="2800">
                <a:solidFill>
                  <a:schemeClr val="tx1">
                    <a:lumMod val="65000"/>
                    <a:lumOff val="35000"/>
                  </a:schemeClr>
                </a:solidFill>
              </a:rPr>
              <a:t>১ চমূৱেল ১৮:</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t>ঈশ্বৰ?</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ঈশ্বৰ..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ঈশ্বৰ এনেকুৱা এজন যিয়ে আমাক জ্ঞান দিব পাৰে যিটো আপুনি জগতৰ পৰা লাভ কৰিব নোৱাৰে।</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চলোমনে ঈশ্বৰৰ ওচৰত কি বিচাৰিছিল?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খাদ্য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ধন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স্বাস্থ্য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প্ৰজ্ঞা</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প্ৰজ্ঞা</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পৃথিবীৰ আন সকলো ৰজাতকৈ ৰজা চলোমন ধন-সম্পত্তি আৰু জ্ঞানত অধিক আছিল।</a:t>
            </a:r>
            <a:r xmlns:a="http://schemas.openxmlformats.org/drawingml/2006/main">
              <a:rPr lang="as"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২ বংশাৱলি ৯:</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 ৩৩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400"/>
              <a:t>ঈশ্বৰৰ নামৰ বাবে মন্দিৰ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চলোমনে যিহোৱাৰ নামৰ বাবে এটা মন্দিৰ আৰু নিজৰ বাবে এটা ৰাজপ্ৰসাদ নিৰ্মাণ কৰিবলৈ আদেশ দিলে।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২ বংশাৱলি ২:১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চলোমনে নিজৰ পিতৃ হিচাপে ঈশ্বৰৰ বাবে মন্দিৰ নিৰ্মাণ কৰিবলৈ ইচ্ছা কৰিছিল বুলি দায়ূদে আদেশ দিলে।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গতিকে, তেওঁ নিপুণ কাঠমিস্ত্ৰীসকলক মন্দিৰৰ বাবে উত্তম গছবোৰ আনিবলৈ নিৰ্দেশ দিলে।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তেওঁ মন্দিৰৰ বাবে শিল সাজু কৰিছিল। তেওঁ নিপুণ শিল্পীসকলক ডাঙৰ ডাঙৰ, ভয়ংকৰ আৰু মজবুত শিল আনিবলৈ ক’লে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কিছুমান শিল্পীয়ে ৰঙীন কাপোৰ আৰু সোণৰ সূতাৰে ঈশ্বৰৰ মন্দিৰ সজাইছিল।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600">
                <a:solidFill>
                  <a:schemeClr val="tx1">
                    <a:lumMod val="65000"/>
                    <a:lumOff val="35000"/>
                  </a:schemeClr>
                </a:solidFill>
              </a:rPr>
              <a:t>যেতিয়া ঈশ্বৰৰ মন্দিৰ সমাপ্ত হ’ল, তেতিয়া চলোমন আৰু ইস্ৰায়েলৰ সকলো লোকে অতি আনন্দৰে ঈশ্বৰক উপাসনা কৰিলে।</a:t>
            </a:r>
            <a:r xmlns:a="http://schemas.openxmlformats.org/drawingml/2006/main">
              <a:rPr lang="as" altLang="en-US" sz="2600">
                <a:solidFill>
                  <a:schemeClr val="tx1">
                    <a:lumMod val="65000"/>
                    <a:lumOff val="35000"/>
                  </a:schemeClr>
                </a:solidFill>
              </a:rPr>
              <a:t> </a:t>
            </a:r>
            <a:r xmlns:a="http://schemas.openxmlformats.org/drawingml/2006/main">
              <a:rPr lang="as" altLang="ko-KR" sz="2600">
                <a:solidFill>
                  <a:schemeClr val="tx1">
                    <a:lumMod val="65000"/>
                    <a:lumOff val="35000"/>
                  </a:schemeClr>
                </a:solidFill>
              </a:rPr>
              <a:t>“হে প্ৰভু ঈশ্বৰ! আহি আমাৰ ইয়াত ৰাজত্ব কৰক!”</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as" altLang="ko-KR" sz="2800">
                <a:solidFill>
                  <a:schemeClr val="tx1">
                    <a:lumMod val="65000"/>
                    <a:lumOff val="35000"/>
                  </a:schemeClr>
                </a:solidFill>
              </a:rPr>
              <a:t>দায়ূদ ৰাজপ্ৰসাদত থাকিবলৈ হ’ল। তেওঁ চৌলৰ ৰজাৰ পুত্ৰ যোনাথনক লগ পালে।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600">
                <a:solidFill>
                  <a:schemeClr val="tx1">
                    <a:lumMod val="65000"/>
                    <a:lumOff val="35000"/>
                  </a:schemeClr>
                </a:solidFill>
              </a:rPr>
              <a:t>চলোমন আৰু তেওঁৰ লোকসকলে প্ৰভু ঈশ্বৰৰ বাবে এটা সুন্দৰ মন্দিৰ নিৰ্মাণ কৰি ঈশ্বৰৰ প্ৰতি থকা প্ৰেমৰ হৃদয় দেখুৱাইছিল।</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as" altLang="ko-KR" sz="3600">
                <a:solidFill>
                  <a:schemeClr val="tx1">
                    <a:lumMod val="65000"/>
                    <a:lumOff val="35000"/>
                  </a:schemeClr>
                </a:solidFill>
              </a:rPr>
              <a:t>গীৰ্জা হৈছে এনে এখন ঠাই য’ত আমি ঈশ্বৰক লগ পাওঁ আৰু আমি ঈশ্বৰৰ প্ৰতি থকা আমাৰ প্ৰেমৰ হৃদয় দেখুৱাব পাৰো।</a:t>
            </a:r>
          </a:p>
          <a:p>
            <a:pPr xmlns:a="http://schemas.openxmlformats.org/drawingml/2006/main" algn="ctr"/>
            <a:r xmlns:a="http://schemas.openxmlformats.org/drawingml/2006/main">
              <a:rPr lang="as" altLang="ko-KR" sz="3600">
                <a:solidFill>
                  <a:schemeClr val="tx1">
                    <a:lumMod val="65000"/>
                    <a:lumOff val="35000"/>
                  </a:schemeClr>
                </a:solidFill>
              </a:rPr>
              <a:t>আমি আমাৰ গীৰ্জাক ভাল পাব লাগিব।</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t>ঈশ্বৰ?</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ঈশ্বৰ..</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ঈশ্বৰ হৈছে সেইজন যিয়ে উপাসকসকলক বিচাৰি উলিয়াই আশীৰ্বাদ দিয়ে।</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s" altLang="ko-KR" sz="4000">
                <a:solidFill>
                  <a:srgbClr val="FF0000"/>
                </a:solidFill>
              </a:rPr>
              <a:t>আজিৰ কুইজ</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3600">
                <a:solidFill>
                  <a:schemeClr val="tx1">
                    <a:lumMod val="65000"/>
                    <a:lumOff val="35000"/>
                  </a:schemeClr>
                </a:solidFill>
              </a:rPr>
              <a:t>চলোমন আৰু ইস্ৰায়েলে ঈশ্বৰৰ প্ৰতি থকা প্ৰেম প্ৰকাশ কৰিবলৈ কি কৰিছিল?</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en-US" sz="2800">
                <a:solidFill>
                  <a:schemeClr val="tx1">
                    <a:lumMod val="65000"/>
                    <a:lumOff val="35000"/>
                  </a:schemeClr>
                </a:solidFill>
              </a:rPr>
              <a:t>মূৰ্তি</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en-US" sz="2800">
                <a:solidFill>
                  <a:schemeClr val="tx1">
                    <a:lumMod val="65000"/>
                    <a:lumOff val="35000"/>
                  </a:schemeClr>
                </a:solidFill>
              </a:rPr>
              <a:t>ৰাজপ্ৰসাদ</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en-US" sz="2800">
                <a:solidFill>
                  <a:schemeClr val="tx1">
                    <a:lumMod val="65000"/>
                    <a:lumOff val="35000"/>
                  </a:schemeClr>
                </a:solidFill>
              </a:rPr>
              <a:t>চহৰ</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৪ </a:t>
            </a:r>
            <a:r xmlns:a="http://schemas.openxmlformats.org/drawingml/2006/main">
              <a:rPr lang="as" altLang="en-US" sz="2800">
                <a:solidFill>
                  <a:schemeClr val="tx1">
                    <a:lumMod val="65000"/>
                    <a:lumOff val="35000"/>
                  </a:schemeClr>
                </a:solidFill>
              </a:rPr>
              <a:t>অভয়াৰণ্য</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rgbClr val="FF0000"/>
                </a:solidFill>
              </a:rPr>
              <a:t>৪ </a:t>
            </a:r>
            <a:r xmlns:a="http://schemas.openxmlformats.org/drawingml/2006/main">
              <a:rPr lang="as" altLang="en-US" sz="2800">
                <a:solidFill>
                  <a:srgbClr val="FF0000"/>
                </a:solidFill>
              </a:rPr>
              <a:t>অভয়াৰণ্য</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চলোমনে যিহোৱাৰ নামৰ বাবে এটা মন্দিৰ আৰু নিজৰ বাবে এটা ৰাজপ্ৰসাদ নিৰ্মাণ কৰিবলৈ আদেশ দিলে।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২ বংশাৱলি ২:১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 ৩৪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400"/>
              <a:t>ৰুটি আৰু মাংস লৈ অহা কাউৰী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t>তুমি নৈৰ পৰা পান কৰিবা, আৰু মই কাউৰীবোৰক তাতেই তোমাক খুৱাবলৈ আদেশ দিছো।</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১ ৰজা</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১৭:৪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700">
                <a:solidFill>
                  <a:schemeClr val="tx1">
                    <a:lumMod val="65000"/>
                    <a:lumOff val="35000"/>
                  </a:schemeClr>
                </a:solidFill>
              </a:rPr>
              <a:t>আহাব নামৰ এজন ৰজা আছিল যি ঈশ্বৰৰ আগত অতি দুষ্ট আছিল। এজন ভাববাদী এলিয়াই আহাবৰ ওচৰত ঈশ্বৰৰ বাক্য প্ৰদান কৰিলে।</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600">
                <a:solidFill>
                  <a:schemeClr val="tx1">
                    <a:lumMod val="65000"/>
                    <a:lumOff val="35000"/>
                  </a:schemeClr>
                </a:solidFill>
              </a:rPr>
              <a:t>“ভূমিত বৰষুণ নহ’ব!” এই কথা শুনি আহাবে তেওঁক বধ কৰিবলৈ চেষ্টা কৰিলে। ঈশ্বৰে তেওঁক ৰজা আহাবৰ পৰা লুকুৱাই ৰাখিলে।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ঈশ্বৰে কোৱা দেশলৈ এলিয়াই পলাই গ’ল।</a:t>
            </a:r>
          </a:p>
          <a:p>
            <a:r xmlns:a="http://schemas.openxmlformats.org/drawingml/2006/main">
              <a:rPr lang="as" altLang="ko-KR" sz="2800">
                <a:solidFill>
                  <a:schemeClr val="tx1">
                    <a:lumMod val="65000"/>
                    <a:lumOff val="35000"/>
                  </a:schemeClr>
                </a:solidFill>
              </a:rPr>
              <a:t>কিন্তু, তাত খাবলৈ কোনো খাদ্য নাপালে।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ঈশ্বৰে কাউৰীবোৰক এলিয়াক তাত খুৱাবলৈ আদেশ দিলে। ৰাতিপুৱা আৰু সন্ধিয়া কাউৰীবোৰে তেওঁক পিঠা আৰু মাংস আনিছিল আৰু তেওঁ নৈৰ পৰা পানী খাইছিল।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as" altLang="ko-KR" sz="2800">
                <a:solidFill>
                  <a:schemeClr val="tx1">
                    <a:lumMod val="65000"/>
                    <a:lumOff val="35000"/>
                  </a:schemeClr>
                </a:solidFill>
              </a:rPr>
              <a:t>যোনাথনে ডেভিদক বৰ ভাল পাইছিল। যোনাথনে দায়ূদৰ লগত আত্মাত এক হৈ পৰিল।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এলিয়াই নিজৰ জীৱন বিপন্ন কৰি ঈশ্বৰৰ বাক্য পালন কৰিলে আৰু তেওঁ ঈশ্বৰৰ সুৰক্ষাৰ এক আচৰিত অভিজ্ঞতা লাভ কৰিলে।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2800">
                <a:solidFill>
                  <a:schemeClr val="tx1">
                    <a:lumMod val="65000"/>
                    <a:lumOff val="35000"/>
                  </a:schemeClr>
                </a:solidFill>
              </a:rPr>
              <a:t>দুষ্ট ৰজা আহাবে ঈশ্বৰৰ বাক্য পালন কৰাটো অপছন্দ কৰিছিল। গতিকে, তেওঁ ঈশ্বৰৰ ভাববাদী এলিয়াক হত্যা কৰিবলৈ চেষ্টা কৰিলে যিজনে ঈশ্বৰৰ বাক্য কৈছিল।</a:t>
            </a:r>
            <a:r xmlns:a="http://schemas.openxmlformats.org/drawingml/2006/main">
              <a:rPr lang="as"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s" altLang="ko-KR" sz="2800">
                <a:solidFill>
                  <a:schemeClr val="tx1">
                    <a:lumMod val="65000"/>
                    <a:lumOff val="35000"/>
                  </a:schemeClr>
                </a:solidFill>
              </a:rPr>
              <a:t>কিন্তু, ঈশ্বৰে এলিয়াক আচৰিত ধৰণেৰে সুৰক্ষা আৰু যত্ন লৈছিল!</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s" altLang="ko-KR" sz="2800">
                <a:solidFill>
                  <a:schemeClr val="tx1">
                    <a:lumMod val="65000"/>
                    <a:lumOff val="35000"/>
                  </a:schemeClr>
                </a:solidFill>
              </a:rPr>
              <a:t>আমি এলিয়াৰ দৰে যিকোনো পৰিস্থিতিত ঈশ্বৰৰ বাক্য মানি চলিব লাগিব আৰু ঘোষণা কৰিব লাগিব।</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s" altLang="ko-KR" sz="2800">
                <a:solidFill>
                  <a:schemeClr val="tx1">
                    <a:lumMod val="65000"/>
                    <a:lumOff val="35000"/>
                  </a:schemeClr>
                </a:solidFill>
              </a:rPr>
              <a:t>ঈশ্বৰে নিশ্চয় আমাক ৰক্ষা কৰিব</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t>ঈশ্বৰ কোন ?</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ঈশ্বৰ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ঈশ্বৰ হৈছে সেইজন যিয়ে তেওঁৰ বাক্য মানি চলা আৰু পালন কৰাসকলক আচৰিত ধৰণেৰে যত্ন লয়।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এলিয়াৰ ওচৰলৈ কোনে কিবা এটা খাবলৈ আনিছিল?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ঘোঁৰা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ঈগল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অজগৰ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কাউৰী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কাউৰী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t>তুমি নৈৰ পৰা পান কৰিবা, আৰু মই কাউৰীবোৰক তাতেই তোমাক খুৱাবলৈ আদেশ দিছো।</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১ ৰজা</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১৭:৪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 ৩৫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400"/>
              <a:t>আটা আৰু তেল</a:t>
            </a:r>
          </a:p>
          <a:p>
            <a:pPr xmlns:a="http://schemas.openxmlformats.org/drawingml/2006/main" algn="ctr"/>
            <a:r xmlns:a="http://schemas.openxmlformats.org/drawingml/2006/main">
              <a:rPr lang="as" altLang="ko-KR" sz="4400"/>
              <a:t>ব্যৱহাৰ শেষ হোৱা নাছিল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লগে লগে চিদোনৰ চৰেফাৎলৈ গৈ তাতেই থাকক। মই সেই ঠাইত এগৰাকী বিধৱাক আজ্ঞা দিছো যাতে তোমালোকক খাদ্য যোগান ধৰিব লাগে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১ ৰজা</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১৭:৯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যিহোৱা ঈশ্বৰে কোৱাৰ দৰে ইস্ৰায়েলত বৰষুণ হোৱা নাছিল। গতিকে মানুহৰ খাব পৰা খাদ্য নাছিল।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যিহোৱা ঈশ্বৰে এলিয়াক চৰেফাত বাস কৰা এগৰাকী বিধৱাৰ ওচৰলৈ পঠিয়াইছিল।</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এলিয়াই তাইক মাত্ৰ এমুঠি আটা আৰু অলপ তেল দি নিজৰ বাবে পিঠা বনাবলৈ ক’লে যিটো তাইৰ বাবে বাকী আছিল।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as" altLang="ko-KR" sz="2800">
                <a:solidFill>
                  <a:schemeClr val="tx1">
                    <a:lumMod val="65000"/>
                    <a:lumOff val="35000"/>
                  </a:schemeClr>
                </a:solidFill>
              </a:rPr>
              <a:t>যোনাথনে দায়ূদক নিজৰ তৰোৱাল আৰু কাঁড় দিলে। ইয়াৰ অৰ্থ আছিল যে তেওঁ সঁচাকৈয়ে দায়ূদৰ ওপৰত বিশ্বাস কৰিছিল।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600">
                <a:solidFill>
                  <a:schemeClr val="tx1">
                    <a:lumMod val="65000"/>
                    <a:lumOff val="35000"/>
                  </a:schemeClr>
                </a:solidFill>
              </a:rPr>
              <a:t>যদিও তাইৰ হাতত সিহঁতে জীয়াই থকা আটা আৰু তেল পৰ্যাপ্ত নাছিল, এলিয়াৰ কথা মতে তাই কিছু পিঠা বনাই প্ৰথমে এলিয়াক দি নিজৰ বাবে বনাইছিল।</a:t>
            </a:r>
            <a:r xmlns:a="http://schemas.openxmlformats.org/drawingml/2006/main">
              <a:rPr lang="as" altLang="en-US" sz="2600">
                <a:solidFill>
                  <a:schemeClr val="tx1">
                    <a:lumMod val="65000"/>
                    <a:lumOff val="35000"/>
                  </a:schemeClr>
                </a:solidFill>
              </a:rPr>
              <a:t> </a:t>
            </a:r>
            <a:r xmlns:a="http://schemas.openxmlformats.org/drawingml/2006/main">
              <a:rPr lang="as" altLang="ko-KR" sz="2600">
                <a:solidFill>
                  <a:schemeClr val="tx1">
                    <a:lumMod val="65000"/>
                    <a:lumOff val="35000"/>
                  </a:schemeClr>
                </a:solidFill>
              </a:rPr>
              <a:t>তেতিয়া আচৰিত ধৰণে আটাৰ জাৰটো আৰু তেলৰ জগটো আছিল</a:t>
            </a:r>
            <a:r xmlns:a="http://schemas.openxmlformats.org/drawingml/2006/main">
              <a:rPr lang="as" altLang="en-US" sz="2600">
                <a:solidFill>
                  <a:schemeClr val="tx1">
                    <a:lumMod val="65000"/>
                    <a:lumOff val="35000"/>
                  </a:schemeClr>
                </a:solidFill>
              </a:rPr>
              <a:t> </a:t>
            </a:r>
            <a:r xmlns:a="http://schemas.openxmlformats.org/drawingml/2006/main">
              <a:rPr lang="as" altLang="ko-KR" sz="2600">
                <a:solidFill>
                  <a:schemeClr val="tx1">
                    <a:lumMod val="65000"/>
                    <a:lumOff val="35000"/>
                  </a:schemeClr>
                </a:solidFill>
              </a:rPr>
              <a:t>ব্যৱহাৰ হোৱা নাই।</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600">
                <a:solidFill>
                  <a:schemeClr val="tx1">
                    <a:lumMod val="65000"/>
                    <a:lumOff val="35000"/>
                  </a:schemeClr>
                </a:solidFill>
              </a:rPr>
              <a:t>এদিন তাইৰ ল’ৰাটোৰ মৃত্যু হ’ল। কিন্তু প্ৰভু ঈশ্বৰে ল’ৰাটোৰ জীৱনটো তেওঁৰ ওচৰলৈ ঘূৰি আহি জীয়াই থাকিবলৈ দিলে। তাই ভগৱানক মহিমা দিলে।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solidFill>
                  <a:schemeClr val="tx1">
                    <a:lumMod val="65000"/>
                    <a:lumOff val="35000"/>
                  </a:schemeClr>
                </a:solidFill>
              </a:rPr>
              <a:t>বিধৱাই অলপ আটা আৰু তেল আগবঢ়ালে</a:t>
            </a:r>
          </a:p>
          <a:p>
            <a:pPr xmlns:a="http://schemas.openxmlformats.org/drawingml/2006/main" algn="ctr"/>
            <a:r xmlns:a="http://schemas.openxmlformats.org/drawingml/2006/main">
              <a:rPr lang="as" altLang="ko-KR" sz="3200">
                <a:solidFill>
                  <a:schemeClr val="tx1">
                    <a:lumMod val="65000"/>
                    <a:lumOff val="35000"/>
                  </a:schemeClr>
                </a:solidFill>
              </a:rPr>
              <a:t>ঈশ্বৰলৈ।</a:t>
            </a:r>
            <a:r xmlns:a="http://schemas.openxmlformats.org/drawingml/2006/main">
              <a:rPr lang="as"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তাৰ পিছত, তাই বহুত আশীৰ্বাদ লাভ কৰিলে</a:t>
            </a:r>
          </a:p>
          <a:p>
            <a:pPr xmlns:a="http://schemas.openxmlformats.org/drawingml/2006/main" algn="ctr"/>
            <a:r xmlns:a="http://schemas.openxmlformats.org/drawingml/2006/main">
              <a:rPr lang="as" altLang="ko-KR" sz="3200">
                <a:solidFill>
                  <a:schemeClr val="tx1">
                    <a:lumMod val="65000"/>
                    <a:lumOff val="35000"/>
                  </a:schemeClr>
                </a:solidFill>
              </a:rPr>
              <a:t>কল্পনাৰ বাহিৰত।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কেতিয়াবা, এটা মুহূৰ্ত আহিব আমি ঈশ্বৰক গুৰুত্বপূৰ্ণ কিবা এটা দিব লাগিব।</a:t>
            </a:r>
          </a:p>
          <a:p>
            <a:pPr xmlns:a="http://schemas.openxmlformats.org/drawingml/2006/main" algn="ctr"/>
            <a:r xmlns:a="http://schemas.openxmlformats.org/drawingml/2006/main">
              <a:rPr lang="as" altLang="ko-KR" sz="3200">
                <a:solidFill>
                  <a:schemeClr val="tx1">
                    <a:lumMod val="65000"/>
                    <a:lumOff val="35000"/>
                  </a:schemeClr>
                </a:solidFill>
              </a:rPr>
              <a:t>তাৰ পিছত, এই প্ৰসাদ আৰু বলিদানৰ জৰিয়তে ঈশ্বৰে আমাক বহুত আশীৰ্বাদ দিয়ে।</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t>ঈশ্বৰ কোন?</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ঈশ্বৰ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ঈশ্বৰ হৈছে সেইজন যিয়ে আমাক জীয়াই থাকিবলৈ প্ৰয়োজনীয় সকলো বস্তু যোগান ধৰে-খাদ্য, কাপোৰ, আৰু ঘৰ ইত্যাদি।</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200">
                <a:solidFill>
                  <a:schemeClr val="tx1">
                    <a:lumMod val="65000"/>
                    <a:lumOff val="35000"/>
                  </a:schemeClr>
                </a:solidFill>
              </a:rPr>
              <a:t>ঈশ্বৰে এলিয়াক কাৰ ওচৰলৈ যাবলৈ কৈছিল??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ৰজা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পুৰোহিত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বিধৱা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সাধাৰণ</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rgbClr val="FF0000"/>
                </a:solidFill>
              </a:rPr>
              <a:t>৩ </a:t>
            </a:r>
            <a:r xmlns:a="http://schemas.openxmlformats.org/drawingml/2006/main">
              <a:rPr lang="as" altLang="ko-KR" sz="2800">
                <a:solidFill>
                  <a:srgbClr val="FF0000"/>
                </a:solidFill>
              </a:rPr>
              <a:t>বিধৱা</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লগে লগে চিদোনৰ চৰেফাৎলৈ গৈ তাতেই থাকক। মই সেই ঠাইত এগৰাকী বিধৱাক আজ্ঞা দিছো যাতে তোমালোকক খাদ্য যোগান ধৰিব লাগে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১ ৰজা</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১৭:৯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as" altLang="ko-KR" b="1">
                <a:solidFill>
                  <a:schemeClr val="tx1">
                    <a:lumMod val="50000"/>
                    <a:lumOff val="50000"/>
                  </a:schemeClr>
                </a:solidFill>
              </a:rPr>
              <a:t>নং ৩৬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as" altLang="ko-KR" sz="4400"/>
              <a:t>স্বৰ্গৰ পৰা জুই তললৈ পৰিল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s" altLang="ko-KR" sz="3600">
                <a:solidFill>
                  <a:schemeClr val="tx1">
                    <a:lumMod val="65000"/>
                    <a:lumOff val="35000"/>
                  </a:schemeClr>
                </a:solidFill>
              </a:rPr>
              <a:t>তেতিয়া যিহোৱাৰ জুই পৰি বলিদান, কাঠ, শিল আৰু মাটি জ্বলাই দিলে আৰু খাদত থকা পানীও চেলেকিলে।</a:t>
            </a:r>
            <a:r xmlns:a="http://schemas.openxmlformats.org/drawingml/2006/main">
              <a:rPr lang="as"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s" altLang="ko-KR" sz="2800">
                <a:solidFill>
                  <a:schemeClr val="tx1">
                    <a:lumMod val="65000"/>
                    <a:lumOff val="35000"/>
                  </a:schemeClr>
                </a:solidFill>
              </a:rPr>
              <a:t>১ ৰজা</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১৮:৩৮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as" altLang="ko-KR" sz="2800">
                <a:solidFill>
                  <a:schemeClr val="tx1">
                    <a:lumMod val="65000"/>
                    <a:lumOff val="35000"/>
                  </a:schemeClr>
                </a:solidFill>
              </a:rPr>
              <a:t>ঈশ্বৰে এলিয়াক ইস্ৰায়েলৰ দুষ্ট ৰজা আহাবৰ ওচৰলৈ পঠিয়াইছিল। “আপুনি জানিব পাৰিব কোন প্ৰকৃত ভগৱান!”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as" altLang="ko-KR" sz="2800">
                <a:solidFill>
                  <a:schemeClr val="tx1">
                    <a:lumMod val="65000"/>
                    <a:lumOff val="35000"/>
                  </a:schemeClr>
                </a:solidFill>
              </a:rPr>
              <a:t>এলিয়াই মূৰ্তি উপাসকসকলৰ ৮৫০ জন মিছা ভাববাদীৰ বিৰুদ্ধে যুদ্ধ কৰিছে। “জুইৰ দ্বাৰা উত্তৰ দিয়া দেৱতা প্ৰকৃত ঈশ্বৰ!”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as" altLang="ko-KR" sz="2800">
                <a:solidFill>
                  <a:schemeClr val="tx1">
                    <a:lumMod val="65000"/>
                    <a:lumOff val="35000"/>
                  </a:schemeClr>
                </a:solidFill>
              </a:rPr>
              <a:t>যোনাথনে নিজৰ বহুমূলীয়া কাপোৰ দায়ূদক দিলে। ইয়াৰ দ্বাৰা দায়ূদৰ লগত যোনাথনৰ গভীৰ বন্ধুত্ব প্ৰকাশ পাইছিল।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as" altLang="ko-KR" sz="2800">
                <a:solidFill>
                  <a:schemeClr val="tx1">
                    <a:lumMod val="65000"/>
                    <a:lumOff val="35000"/>
                  </a:schemeClr>
                </a:solidFill>
              </a:rPr>
              <a:t>৮৫০ জন ভাববাদীয়ে নিজৰ দেৱতাৰ নাম মাতিলে আৰু বেদীৰ চাৰিওফালে নাচিলে যদিও জুইৰ কোনো সঁহাৰি নাপালে।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as" altLang="ko-KR" sz="2800">
                <a:solidFill>
                  <a:schemeClr val="tx1">
                    <a:lumMod val="65000"/>
                    <a:lumOff val="35000"/>
                  </a:schemeClr>
                </a:solidFill>
              </a:rPr>
              <a:t>এলিয়াৰ পাল আহিল। এলিয়াই স্বৰ্গৰ ফালে প্ৰাৰ্থনা কৰিলে। তাৰ পাছত ঈশ্বৰৰ জুই পৰি বেদীত থকা বলিদানটো জ্বলাই দিলে।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as" altLang="ko-KR" sz="2600">
                <a:solidFill>
                  <a:schemeClr val="tx1">
                    <a:lumMod val="65000"/>
                    <a:lumOff val="35000"/>
                  </a:schemeClr>
                </a:solidFill>
              </a:rPr>
              <a:t>“যিহোৱাই প্ৰকৃত ঈশ্বৰ!” ইস্ৰায়েল লোকসকলে নিজৰ পাপৰ পৰা অনুতাপ কৰিলে আৰু ঈশ্বৰক মহিমা কৰিলে।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as" altLang="ko-KR" sz="3200">
                <a:solidFill>
                  <a:schemeClr val="tx1">
                    <a:lumMod val="65000"/>
                    <a:lumOff val="35000"/>
                  </a:schemeClr>
                </a:solidFill>
              </a:rPr>
              <a:t>মিছা দেৱতাসকলে একো কৰিব নোৱাৰিলে।</a:t>
            </a:r>
          </a:p>
          <a:p>
            <a:pPr xmlns:a="http://schemas.openxmlformats.org/drawingml/2006/main" algn="ctr"/>
            <a:r xmlns:a="http://schemas.openxmlformats.org/drawingml/2006/main">
              <a:rPr lang="as" altLang="ko-KR" sz="3200">
                <a:solidFill>
                  <a:schemeClr val="tx1">
                    <a:lumMod val="65000"/>
                    <a:lumOff val="35000"/>
                  </a:schemeClr>
                </a:solidFill>
              </a:rPr>
              <a:t>বাবে</a:t>
            </a:r>
            <a:r xmlns:a="http://schemas.openxmlformats.org/drawingml/2006/main">
              <a:rPr lang="as" altLang="en-US" sz="3200">
                <a:solidFill>
                  <a:schemeClr val="tx1">
                    <a:lumMod val="65000"/>
                    <a:lumOff val="35000"/>
                  </a:schemeClr>
                </a:solidFill>
              </a:rPr>
              <a:t> </a:t>
            </a:r>
            <a:r xmlns:a="http://schemas.openxmlformats.org/drawingml/2006/main">
              <a:rPr lang="as" altLang="ko-KR" sz="3200">
                <a:solidFill>
                  <a:schemeClr val="tx1">
                    <a:lumMod val="65000"/>
                    <a:lumOff val="35000"/>
                  </a:schemeClr>
                </a:solidFill>
              </a:rPr>
              <a:t>তেওঁলোক</a:t>
            </a:r>
            <a:r xmlns:a="http://schemas.openxmlformats.org/drawingml/2006/main">
              <a:rPr lang="as" altLang="en-US" sz="3200">
                <a:solidFill>
                  <a:schemeClr val="tx1">
                    <a:lumMod val="65000"/>
                    <a:lumOff val="35000"/>
                  </a:schemeClr>
                </a:solidFill>
              </a:rPr>
              <a:t> </a:t>
            </a:r>
            <a:r xmlns:a="http://schemas.openxmlformats.org/drawingml/2006/main">
              <a:rPr lang="as" altLang="ko-KR" sz="3200">
                <a:solidFill>
                  <a:schemeClr val="tx1">
                    <a:lumMod val="65000"/>
                    <a:lumOff val="35000"/>
                  </a:schemeClr>
                </a:solidFill>
              </a:rPr>
              <a:t>আছিল</a:t>
            </a:r>
            <a:r xmlns:a="http://schemas.openxmlformats.org/drawingml/2006/main">
              <a:rPr lang="as" altLang="en-US" sz="3200">
                <a:solidFill>
                  <a:schemeClr val="tx1">
                    <a:lumMod val="65000"/>
                    <a:lumOff val="35000"/>
                  </a:schemeClr>
                </a:solidFill>
              </a:rPr>
              <a:t> </a:t>
            </a:r>
            <a:r xmlns:a="http://schemas.openxmlformats.org/drawingml/2006/main">
              <a:rPr lang="as" altLang="ko-KR" sz="3200">
                <a:solidFill>
                  <a:schemeClr val="tx1">
                    <a:lumMod val="65000"/>
                    <a:lumOff val="35000"/>
                  </a:schemeClr>
                </a:solidFill>
              </a:rPr>
              <a:t>নহয়</a:t>
            </a:r>
            <a:r xmlns:a="http://schemas.openxmlformats.org/drawingml/2006/main">
              <a:rPr lang="as" altLang="en-US" sz="3200">
                <a:solidFill>
                  <a:schemeClr val="tx1">
                    <a:lumMod val="65000"/>
                    <a:lumOff val="35000"/>
                  </a:schemeClr>
                </a:solidFill>
              </a:rPr>
              <a:t> </a:t>
            </a:r>
            <a:r xmlns:a="http://schemas.openxmlformats.org/drawingml/2006/main">
              <a:rPr lang="as" altLang="ko-KR" sz="3200">
                <a:solidFill>
                  <a:schemeClr val="tx1">
                    <a:lumMod val="65000"/>
                    <a:lumOff val="35000"/>
                  </a:schemeClr>
                </a:solidFill>
              </a:rPr>
              <a:t>ক্ষমতা.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ঈশ্বৰ সৰ্বশক্তিমান।</a:t>
            </a:r>
          </a:p>
          <a:p>
            <a:pPr xmlns:a="http://schemas.openxmlformats.org/drawingml/2006/main" algn="ctr"/>
            <a:r xmlns:a="http://schemas.openxmlformats.org/drawingml/2006/main">
              <a:rPr lang="as" altLang="ko-KR" sz="3200">
                <a:solidFill>
                  <a:schemeClr val="tx1">
                    <a:lumMod val="65000"/>
                    <a:lumOff val="35000"/>
                  </a:schemeClr>
                </a:solidFill>
              </a:rPr>
              <a:t>আমি যেতিয়া তেওঁৰ ওপৰত নিৰ্ভৰ আৰু বিশ্বাস কৰোঁ তেতিয়া তেওঁৰ আচৰিত অলৌকিকতা অনুভৱ কৰিব পাৰো।</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as" altLang="ko-KR" sz="3200"/>
              <a:t>ঈশ্বৰ কোন?</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as" altLang="ko-KR" sz="3600">
                <a:solidFill>
                  <a:srgbClr val="C00000"/>
                </a:solidFill>
              </a:rPr>
              <a:t>ঈশ্বৰ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as" altLang="ko-KR" sz="3600">
                <a:solidFill>
                  <a:schemeClr val="tx1">
                    <a:lumMod val="65000"/>
                    <a:lumOff val="35000"/>
                  </a:schemeClr>
                </a:solidFill>
              </a:rPr>
              <a:t>তেওঁ হৈছে প্ৰকৃত আৰু জীৱন্ত আৰু কৰ্মৰত ঈশ্বৰ যি মিছা মূৰ্তিবোৰৰ পৰা পৃথক।</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as" altLang="ko-KR" sz="3200">
                <a:solidFill>
                  <a:schemeClr val="tx1">
                    <a:lumMod val="65000"/>
                    <a:lumOff val="35000"/>
                  </a:schemeClr>
                </a:solidFill>
              </a:rPr>
              <a:t>এলিয়াই প্ৰাৰ্থনা কৰাৰ সময়ত স্বৰ্গৰ পৰা কি পৰিল?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বৰফ</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বৰষুণ</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শিল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জুই</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জুই</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s" altLang="ko-KR" sz="3600">
                <a:solidFill>
                  <a:schemeClr val="tx1">
                    <a:lumMod val="65000"/>
                    <a:lumOff val="35000"/>
                  </a:schemeClr>
                </a:solidFill>
              </a:rPr>
              <a:t>তেতিয়া যিহোৱাৰ জুই পৰি বলিদান, কাঠ, শিল আৰু মাটি জ্বলাই দিলে আৰু খাদত থকা পানীও চেলেকিলে।</a:t>
            </a:r>
            <a:r xmlns:a="http://schemas.openxmlformats.org/drawingml/2006/main">
              <a:rPr lang="as"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s" altLang="ko-KR" sz="2800">
                <a:solidFill>
                  <a:schemeClr val="tx1">
                    <a:lumMod val="65000"/>
                    <a:lumOff val="35000"/>
                  </a:schemeClr>
                </a:solidFill>
              </a:rPr>
              <a:t>১ ৰজা</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১৮:৩৮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নহয়. ৩৭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400"/>
              <a:t>নামান কুষ্ঠ ৰোগৰ পৰা সুস্থ হৈ উঠিল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তেতিয়া তেওঁ নামি গৈ ঈশ্বৰৰ মানুহজনে কোৱাৰ দৰে যৰ্দ্দনত সাতবাৰ ডুব গ’ল আৰু তেওঁৰ মাংস পুনৰ সুস্থ হৈ উঠিল আৰু সৰু ল’ৰাৰ দৰে পৰিষ্কাৰ হ’ল।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২ ৰাজাৱলি ৫:১৪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400">
                <a:solidFill>
                  <a:schemeClr val="tx1">
                    <a:lumMod val="65000"/>
                    <a:lumOff val="35000"/>
                  </a:schemeClr>
                </a:solidFill>
              </a:rPr>
              <a:t>নামান অৰামৰ ৰজাৰ সেনাপতি আছিল, কিন্তু তেওঁৰ কুষ্ঠ ৰোগ আছিল। তেওঁ পুনৰুদ্ধাৰ হ’বলৈ ইস্ৰায়েলৰ ভাববাদী ইলীচাৰ ওচৰলৈ গ’ল।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as" altLang="ko-KR" sz="2600">
                <a:solidFill>
                  <a:schemeClr val="tx1">
                    <a:lumMod val="65000"/>
                    <a:lumOff val="35000"/>
                  </a:schemeClr>
                </a:solidFill>
              </a:rPr>
              <a:t>দায়ূদে কেইবাবাৰো মৃত্যুৰ বিপদজনক পৰিস্থিতিত পৰিল, কিয়নো ৰজা চৌলে তেওঁক হত্যা কৰিবলৈ চেষ্টা কৰিছিল। অৱশ্যে জোনাথনৰ সহায়ত তেওঁ সেই বিপদবোৰৰ পৰা সাৰি যাব পাৰিছিল।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ইলীচাই তেওঁক লগ নকৰি মাথোঁ ক’লে, “যৰ্ডান নদীত সাতবাৰ গা ধোৱা।”</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ইলীচাৰ কথাৰ বিৰুদ্ধে নামান খং উঠিল। কিন্তু তেওঁৰ দাসসকলে তেওঁক ক’লে, “তুমি নদীত গৈ তোমাৰ শৰীৰটো ডুবাই দিয়া।”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ইলীচা আৰু তেওঁৰ দাসসকলে কোৱাৰ দৰে নামানে সাতবাৰ যৰ্দ্দনত ডুব গ’ল।</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500">
                <a:solidFill>
                  <a:schemeClr val="tx1">
                    <a:lumMod val="65000"/>
                    <a:lumOff val="35000"/>
                  </a:schemeClr>
                </a:solidFill>
              </a:rPr>
              <a:t>তাৰ পাছত আশ্চৰ্যজনকভাৱে তেওঁৰ মাংস পুনৰুদ্ধাৰ হৈ পৰিষ্কাৰ হৈ পৰিল।</a:t>
            </a:r>
          </a:p>
          <a:p>
            <a:r xmlns:a="http://schemas.openxmlformats.org/drawingml/2006/main">
              <a:rPr lang="as" altLang="ko-KR" sz="2500">
                <a:solidFill>
                  <a:schemeClr val="tx1">
                    <a:lumMod val="65000"/>
                    <a:lumOff val="35000"/>
                  </a:schemeClr>
                </a:solidFill>
              </a:rPr>
              <a:t>নামানে ইলীচাৰ ওচৰলৈ উভতি গৈ ঈশ্বৰক মহিমা কৰিলে।</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solidFill>
                  <a:schemeClr val="tx1">
                    <a:lumMod val="65000"/>
                    <a:lumOff val="35000"/>
                  </a:schemeClr>
                </a:solidFill>
              </a:rPr>
              <a:t>যেতিয়া নামানে ঈশ্বৰৰ মানুহ ইলীচাৰ কথা শুনি তেওঁৰ বাক্য পালন কৰিলে, তেতিয়া তেওঁ কুষ্ঠ ৰোগৰ পৰা শুচি হ’বলৈ ধন্য হ’ল।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আমি নিজৰ ইচ্ছামতে নহয়,</a:t>
            </a:r>
          </a:p>
          <a:p>
            <a:pPr xmlns:a="http://schemas.openxmlformats.org/drawingml/2006/main" algn="ctr"/>
            <a:r xmlns:a="http://schemas.openxmlformats.org/drawingml/2006/main">
              <a:rPr lang="as" altLang="ko-KR" sz="3200">
                <a:solidFill>
                  <a:schemeClr val="tx1">
                    <a:lumMod val="65000"/>
                    <a:lumOff val="35000"/>
                  </a:schemeClr>
                </a:solidFill>
              </a:rPr>
              <a:t>কিন্তু ঈশ্বৰৰ ইচ্ছাৰ দ্বাৰা।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যেতিয়া আমি ঈশ্বৰৰ বাক্যৰ ওপৰত জীয়াই থাকিম,</a:t>
            </a:r>
          </a:p>
          <a:p>
            <a:pPr xmlns:a="http://schemas.openxmlformats.org/drawingml/2006/main" algn="ctr"/>
            <a:r xmlns:a="http://schemas.openxmlformats.org/drawingml/2006/main">
              <a:rPr lang="as" altLang="ko-KR" sz="3200">
                <a:solidFill>
                  <a:schemeClr val="tx1">
                    <a:lumMod val="65000"/>
                    <a:lumOff val="35000"/>
                  </a:schemeClr>
                </a:solidFill>
              </a:rPr>
              <a:t>আমি প্ৰচুৰ আশীৰ্বাদৰ দ্বাৰা আশীৰ্বাদ পাব পাৰো যিটো ঈশ্বৰে আমাক প্ৰদান কৰিব পাৰে।</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solidFill>
                  <a:srgbClr val="FF0000"/>
                </a:solidFill>
              </a:rPr>
              <a:t>ঈশ্বৰ?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ঈশ্বৰ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ভগৱানেই প্ৰতিটো ৰোগ নিৰাময় কৰিব পাৰে। তেওঁ হৈছে সৰ্বশক্তিমান ঈশ্বৰ যিয়ে আমাক সুস্থ কৰিব পাৰে।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নমনে কিমানবাৰ যৰ্দ্দন নদীত ডুবাইছিল?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তিনিবাৰ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এবাৰ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পাঁচবাৰ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সাত</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বাৰ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সাতবাৰ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তেতিয়া তেওঁ নামি গৈ ঈশ্বৰৰ মানুহজনে কোৱাৰ দৰে যৰ্দ্দনত সাতবাৰ ডুব গ’ল আৰু তেওঁৰ মাংস পুনৰ সুস্থ হৈ উঠিল আৰু সৰু ল’ৰাৰ দৰে পৰিষ্কাৰ হ’ল।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২ ৰাজাৱলি ৫:১৪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 ৩৮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400"/>
              <a:t>ঈশ্বৰৰ মন্দিৰ মেৰামতি কৰা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bg1">
                    <a:lumMod val="50000"/>
                  </a:schemeClr>
                </a:solidFill>
              </a:rPr>
              <a:t>সেয়েহে ৰজা যোয়াচে যিহোয়াদা পুৰোহিত আৰু আন পুৰোহিতসকলক মাতি আনি তেওঁলোকক সুধিলে, "তোমালোকে মন্দিৰৰ ক্ষতিৰ মেৰামতি কিয় কৰা নাই? তোমালোকৰ কোষাধ্যক্ষসকলৰ পৰা আৰু ধন লোৱা নাই, কিন্তু মন্দিৰ মেৰামতিৰ বাবে সেই ধন গতাই দিয়া।"</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২ ৰজাসকল</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১২:৭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as" altLang="ko-KR" sz="3200">
                <a:solidFill>
                  <a:schemeClr val="tx1">
                    <a:lumMod val="65000"/>
                    <a:lumOff val="35000"/>
                  </a:schemeClr>
                </a:solidFill>
              </a:rPr>
              <a:t>যোনাথনে নিজৰ স্বাৰ্থপৰ ইচ্ছাক বাছি লোৱা নাছিল, কিন্তু তেওঁৰ বন্ধু দায়ূদক বাছি লৈছিল।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জোনাথনৰ দৰে,</a:t>
            </a:r>
          </a:p>
          <a:p>
            <a:pPr xmlns:a="http://schemas.openxmlformats.org/drawingml/2006/main" algn="ctr"/>
            <a:r xmlns:a="http://schemas.openxmlformats.org/drawingml/2006/main">
              <a:rPr lang="as" altLang="ko-KR" sz="3200">
                <a:solidFill>
                  <a:schemeClr val="tx1">
                    <a:lumMod val="65000"/>
                    <a:lumOff val="35000"/>
                  </a:schemeClr>
                </a:solidFill>
              </a:rPr>
              <a:t>আমাৰ বন্ধুৰ বাবে ভাল বন্ধু হওঁ আহক।</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err="1">
                <a:solidFill>
                  <a:schemeClr val="tx1">
                    <a:lumMod val="65000"/>
                    <a:lumOff val="35000"/>
                  </a:schemeClr>
                </a:solidFill>
              </a:rPr>
              <a:t>যিহূদাৰ ৰজা যোয়াচৰ মন আছিল ঈশ্বৰৰ মন্দিৰটো মেৰামতি কৰিবলৈ, যিটো মন্দিৰ ক্ষতিগ্ৰস্ত হৈ পৰিল।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কিন্তু মন্দিৰ মেৰামতিৰ বাবে বাজেট যথেষ্ট নহ’ল। যোয়াচে ঈশ্বৰৰ মন্দিৰ মেৰামতিৰ বাবে বলিদান গ্ৰহণ কৰাৰ সিদ্ধান্ত ল’লে।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ঈশ্বৰক আন্তৰিকতাৰে প্ৰেম কৰা লোকসকলে মন্দিৰ মেৰামতিৰ বাবে ধন আগবঢ়াইছিল।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মন্দিৰ মেৰামতিৰ বাবে সংগ্ৰহ কৰা ধন শ্ৰমিকসকলক দিয়া হৈছিল আৰু তেওঁলোকে সম্পূৰ্ণ সততাৰে মন্দিৰ মেৰামতি কৰিছিল।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"ৱাঃ! কি যে ধুনীয়া মন্দিৰ!” ঈশ্বৰ সন্তুষ্ট হ’ব বুলি ভাবি যোয়াছে আনন্দিত হৈছিল।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600" err="1">
                <a:solidFill>
                  <a:schemeClr val="tx1">
                    <a:lumMod val="65000"/>
                    <a:lumOff val="35000"/>
                  </a:schemeClr>
                </a:solidFill>
              </a:rPr>
              <a:t>যোয়াচে ঈশ্বৰৰ মন্দিৰক বহুমূলীয়া ঠাই বুলি গণ্য কৰিছিল, য’ত মানুহে ঈশ্বৰক উপাসনা কৰিছিল।</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as" altLang="ko-KR" sz="3600">
                <a:solidFill>
                  <a:schemeClr val="tx1">
                    <a:lumMod val="65000"/>
                    <a:lumOff val="35000"/>
                  </a:schemeClr>
                </a:solidFill>
              </a:rPr>
              <a:t>গীৰ্জা হৈছে সেই ঠাই য’ত ঈশ্বৰ উপস্থিত থাকে যেতিয়া আমি তেওঁক পূজা কৰো।</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as" altLang="ko-KR" sz="3600">
                <a:solidFill>
                  <a:schemeClr val="tx1">
                    <a:lumMod val="65000"/>
                    <a:lumOff val="35000"/>
                  </a:schemeClr>
                </a:solidFill>
              </a:rPr>
              <a:t>গতিকে, আমি গীৰ্জাক ভাল পাব লাগিব আৰু ইয়াক অতি মূল্যৱানভাৱে বিবেচনা কৰিব লাগিব।</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solidFill>
                  <a:srgbClr val="FF0000"/>
                </a:solidFill>
              </a:rPr>
              <a:t>ঈশ্বৰ?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ঈশ্বৰ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ঈশ্বৰে আমাৰ প্ৰত্যেককে তেওঁৰ পবিত্ৰ মন্দিৰ হিচাপে স্থাপন কৰে।</a:t>
            </a:r>
          </a:p>
          <a:p>
            <a:endParaRPr lang="en-US" altLang="ko-KR" sz="3600">
              <a:solidFill>
                <a:schemeClr val="tx1">
                  <a:lumMod val="65000"/>
                  <a:lumOff val="35000"/>
                </a:schemeClr>
              </a:solidFill>
            </a:endParaRPr>
          </a:p>
          <a:p>
            <a:r xmlns:a="http://schemas.openxmlformats.org/drawingml/2006/main">
              <a:rPr lang="as" altLang="ko-KR" sz="3600">
                <a:solidFill>
                  <a:schemeClr val="tx1">
                    <a:lumMod val="65000"/>
                    <a:lumOff val="35000"/>
                  </a:schemeClr>
                </a:solidFill>
              </a:rPr>
              <a:t>ঈশ্বৰে তেওঁক উপাসনা কৰাসকলক লগ পায়।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যিহোৱাচে কি ঠিক কৰিবলৈ সিদ্ধান্ত লৈছিল?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ৰাজপ্ৰসাদ</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তেওঁৰ</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কোঠা</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স্কুল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পবিত্ৰ মন্দিৰ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পবিত্ৰ মন্দিৰ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bg1">
                    <a:lumMod val="50000"/>
                  </a:schemeClr>
                </a:solidFill>
              </a:rPr>
              <a:t>সেয়েহে ৰজা যোয়াচে যিহোয়াদা পুৰোহিত আৰু আন পুৰোহিতসকলক মাতি আনি তেওঁলোকক সুধিলে, "তোমালোকে মন্দিৰৰ ক্ষতিৰ মেৰামতি কিয় কৰা নাই? তোমালোকৰ কোষাধ্যক্ষসকলৰ পৰা আৰু ধন লোৱা নাই, কিন্তু মন্দিৰ মেৰামতিৰ বাবে সেই ধন গতাই দিয়া।"</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২ ৰজাসকল</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১২:৭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 ৩৯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600"/>
              <a:t>যিৰূচালেমৰ দেৱাল পুনৰ নিৰ্মাণ কৰা নহেমিয়াই</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as" altLang="ko-KR" sz="3200"/>
              <a:t>ঈশ্বৰ?</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as" altLang="ko-KR" sz="3600">
                <a:solidFill>
                  <a:srgbClr val="C00000"/>
                </a:solidFill>
              </a:rPr>
              <a:t>ঈশ্বৰ..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as" altLang="ko-KR" sz="3600">
                <a:solidFill>
                  <a:schemeClr val="tx1">
                    <a:lumMod val="65000"/>
                    <a:lumOff val="35000"/>
                  </a:schemeClr>
                </a:solidFill>
              </a:rPr>
              <a:t>তেওঁৱেই আমাক ভাল বন্ধু দিয়ে।</a:t>
            </a:r>
          </a:p>
          <a:p>
            <a:endParaRPr lang="en-US" altLang="ko-KR" sz="3600">
              <a:solidFill>
                <a:schemeClr val="tx1">
                  <a:lumMod val="65000"/>
                  <a:lumOff val="35000"/>
                </a:schemeClr>
              </a:solidFill>
            </a:endParaRPr>
          </a:p>
          <a:p>
            <a:r xmlns:a="http://schemas.openxmlformats.org/drawingml/2006/main">
              <a:rPr lang="as" altLang="ko-KR" sz="3600">
                <a:solidFill>
                  <a:schemeClr val="tx1">
                    <a:lumMod val="65000"/>
                    <a:lumOff val="35000"/>
                  </a:schemeClr>
                </a:solidFill>
              </a:rPr>
              <a:t>আমাক ভাল বন্ধু দিয়াৰ বাবে ঈশ্বৰক ধন্যবাদ দিয়ক!</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bg1">
                    <a:lumMod val="50000"/>
                  </a:schemeClr>
                </a:solidFill>
              </a:rPr>
              <a:t>মই ৰজাক উত্তৰ দিলোঁ, "যদি ৰজাৰ সন্তুষ্ট হয় আৰু যদি আপোনাৰ দাস তেওঁৰ দৃষ্টিত অনুগ্ৰহ পাইছে, তেন্তে তেওঁ মোক যিহূদাৰ সেই নগৰলৈ পঠাওক য'ত মোৰ পূৰ্বপুৰুষসকলক সমাধিস্থ কৰা হৈছে, যাতে মই তাক পুনৰ নিৰ্মাণ কৰিব পাৰো।"</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নহিমিয়া</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২:৫</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পাৰস্যৰ ৰজাই ৰজাৰ পানপাত্ৰ নহেমিয়াক নগৰ আৰু দুৰ্গ পুনৰ নিৰ্মাণৰ অনুমতি দিলে যিখন ধ্বংস হৈছিল।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নহিমিয়া</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বহুতো ইস্ৰায়েলী লোকৰ সৈতে যিৰূচালেমলৈ উভতি আহি তেওঁলোকৰ সৈতে যিৰূচালেমৰ দেৱাল পুনৰ নিৰ্মাণ কৰিলে।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600">
                <a:solidFill>
                  <a:schemeClr val="tx1">
                    <a:lumMod val="65000"/>
                    <a:lumOff val="35000"/>
                  </a:schemeClr>
                </a:solidFill>
              </a:rPr>
              <a:t>কিন্তু ইস্ৰায়েলীসকলৰ পুনৰুজ্জীৱনক অপছন্দ কৰা আন জনগোষ্ঠীয়ে তেওঁলোকক বিচলিত কৰিছিল। ইয়াৰ উপৰিও বহুতো ইস্ৰায়েলী লোকে অভিযোগত ফাটি গ’ল।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নহিমিয়াই ঈশ্বৰৰ ওচৰত সহায় বিচাৰিলে। ঈশ্বৰে তেওঁক কামটো কৰিবলৈ শক্তি আৰু সাহস দিছিল।</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অৱশেষত নহমিয়াই ইস্ৰায়েলী লোকসকলৰ সৈতে যিৰূচালেমৰ দেৱাল পুনৰ নিৰ্মাণ সম্পূৰ্ণ কৰিলে। দেৱালখন শেষ কৰাৰ পিছত তেওঁ আৰু তেওঁৰ লোকসকলে আনন্দৰে ঈশ্বৰৰ আৰাধনা কৰিলে।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600">
                <a:solidFill>
                  <a:schemeClr val="tx1">
                    <a:lumMod val="65000"/>
                    <a:lumOff val="35000"/>
                  </a:schemeClr>
                </a:solidFill>
              </a:rPr>
              <a:t>বহুতো অশান্তি ঘটিলেও নহেমিয়াই ঈশ্বৰৰ সহায়ত দেৱালখন পুনৰ নিৰ্মাণ সম্পূৰ্ণ কৰিলে।</a:t>
            </a:r>
          </a:p>
          <a:p>
            <a:pPr xmlns:a="http://schemas.openxmlformats.org/drawingml/2006/main" algn="ctr"/>
            <a:r xmlns:a="http://schemas.openxmlformats.org/drawingml/2006/main">
              <a:rPr lang="as" altLang="ko-KR" sz="3600">
                <a:solidFill>
                  <a:schemeClr val="tx1">
                    <a:lumMod val="65000"/>
                    <a:lumOff val="35000"/>
                  </a:schemeClr>
                </a:solidFill>
              </a:rPr>
              <a:t>যেতিয়া আমি ঈশ্বৰৰ কাম কৰো তেতিয়া আমি কঠিন পৰিস্থিতিৰ সন্মুখীন হ’ব পাৰো।</a:t>
            </a:r>
          </a:p>
          <a:p>
            <a:pPr xmlns:a="http://schemas.openxmlformats.org/drawingml/2006/main" algn="ctr"/>
            <a:r xmlns:a="http://schemas.openxmlformats.org/drawingml/2006/main">
              <a:rPr lang="as" altLang="ko-KR" sz="3600">
                <a:solidFill>
                  <a:schemeClr val="tx1">
                    <a:lumMod val="65000"/>
                    <a:lumOff val="35000"/>
                  </a:schemeClr>
                </a:solidFill>
              </a:rPr>
              <a:t>অৱশ্যে যদি ঈশ্বৰ আমাৰ লগত থাকে আৰু আমি তেওঁৰ লগত থাকোঁ, তেন্তে আমি সেই সকলোবোৰ অসুবিধা অতিক্ৰম কৰিব পাৰিম।</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t>ঈশ্বৰ?</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ঈশ্বৰ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ঈশ্বৰেই আমাক সহায় কৰে আৰু কঠিন পৰিস্থিতিত প্ৰাৰ্থনা আৰু সহায় বিচৰাৰ সময়ত শক্তি আৰু সাহস দিয়ে।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কিয় নহেমিয়াই গৃহ চহৰলৈ উভতি আহিল?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1 </a:t>
            </a:r>
            <a:r xmlns:a="http://schemas.openxmlformats.org/drawingml/2006/main">
              <a:rPr lang="as" altLang="ko-KR" sz="2800">
                <a:solidFill>
                  <a:schemeClr val="tx1">
                    <a:lumMod val="65000"/>
                    <a:lumOff val="35000"/>
                  </a:schemeClr>
                </a:solidFill>
              </a:rPr>
              <a:t>ভ্ৰমণ কৰিবলৈ..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স্কুললৈ যাবলৈ..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পূজা কৰিবলৈ..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যিৰূচালেমৰ দেৱাল পুনৰ নিৰ্মাণ কৰিবলৈ..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যিৰূচালেমৰ দেৱাল পুনৰ নিৰ্মাণ কৰিবলৈ..</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bg1">
                    <a:lumMod val="50000"/>
                  </a:schemeClr>
                </a:solidFill>
              </a:rPr>
              <a:t>মই ৰজাক উত্তৰ দিলোঁ, "যদি ৰজাৰ সন্তুষ্ট হয় আৰু যদি আপোনাৰ দাস তেওঁৰ দৃষ্টিত অনুগ্ৰহ পাইছে, তেন্তে তেওঁ মোক যিহূদাৰ সেই নগৰলৈ পঠাওক য'ত মোৰ পূৰ্বপুৰুষসকলক সমাধিস্থ কৰা হৈছে, যাতে মই তাক পুনৰ নিৰ্মাণ কৰিব পাৰো।"</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নহিমিয়া</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২:৫</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