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az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az" altLang="en-US" err="1"/>
              <a:t>토ㅇ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Yox.</a:t>
            </a:r>
            <a:r xmlns:a="http://schemas.openxmlformats.org/drawingml/2006/main">
              <a:rPr lang="az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Allahın Kəlamı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z" altLang="ko-KR" sz="4000"/>
              <a:t>Jonathan,</a:t>
            </a:r>
          </a:p>
          <a:p>
            <a:pPr xmlns:a="http://schemas.openxmlformats.org/drawingml/2006/main" algn="ctr"/>
            <a:r xmlns:a="http://schemas.openxmlformats.org/drawingml/2006/main">
              <a:rPr lang="az" altLang="ko-KR" sz="4000"/>
              <a:t>Davidin yaxşı dostu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Bugünkü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Yonatan Davuda nə vermədi?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qılınc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qalxan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ox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paltar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z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az" altLang="ko-KR" sz="2800">
                <a:solidFill>
                  <a:srgbClr val="FF0000"/>
                </a:solidFill>
              </a:rPr>
              <a:t>qalxan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40 Allahın Kəlamı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400"/>
              <a:t>Kraliça Esterin cəsarəti.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 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Sonra padşah soruşdu: "Bu nədir, mələkə Ester? Nə xahiş edirsən? Padşahlığın yarısına qədər də sənə veriləcək".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Ester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Bu, müdrik yəhudi qadın Esterin Fars kraliçası olduğu vaxt idi. Lakin Haman padşahın qanunundan istifadə edərək yəhudiləri məhv etmək planı qurdu.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 fikirləşdi ki, padşahın çağırışı olmadan padşahın yanına getsəm, öldürülə bilərəm. Lakin o, qanuna zidd olsa da, xalqından xilas olmağı xahiş etmək üçün padşahın yanına getməyə qərar verdi.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Lakin o, kraliça Esterin məhkəmədə dayandığını görəndə ondan çox razı qaldı və dedi: “Nə istəyirsən? Sənə verəcəm”.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Hamanın yəhudiləri məhv etmək planını padşah aşkar etdi. Nəticədə padşah ona nifrət etdi və öldürüldü.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"Ya Rəbb, bizi qoruduğun üçün təşəkkür edirəm!" Kraliça Esterin cəsarəti sayəsində yəhudilər müdafiə olundular.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Bugünkü Dərs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Ester edam edilməli olsa da, o, xalqını cəsarətlə xilas etməsi üçün Allaha dua etdi.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Allah Öz gözəl müdrikliyi və gücü ilə Esterin duası ilə yəhudiləri böhrandan xilas etdi.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Gündəlik həyatımızda Allahın gözəl köməyinə və xilasına inanaq və gözləyək.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3200"/>
              <a:t>Allah?</a:t>
            </a:r>
            <a:r xmlns:a="http://schemas.openxmlformats.org/drawingml/2006/main">
              <a:rPr lang="az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rgbClr val="C00000"/>
                </a:solidFill>
              </a:rPr>
              <a:t>Allahdır..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Öz xalqını sona qədər saxlayan və ona kömək edən Allahdır.</a:t>
            </a:r>
            <a:r xmlns:a="http://schemas.openxmlformats.org/drawingml/2006/main">
              <a:rPr lang="az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Tanrı məni dünyanın sonuna qədər saxlayır və kömək edir.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Bugünkü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Ester çağırılmadan padşaha yaxınlaşanda ona nə oldu?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O, edam edilməli idi.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O, qovuldu.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Kralla görüşə bilmədi.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O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, padşaha nə istədiyini deyə bilərdi.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en-US" sz="2800">
                <a:solidFill>
                  <a:srgbClr val="FF0000"/>
                </a:solidFill>
              </a:rPr>
              <a:t>④ O </a:t>
            </a:r>
            <a:r xmlns:a="http://schemas.openxmlformats.org/drawingml/2006/main">
              <a:rPr lang="az" altLang="ko-KR" sz="2800">
                <a:solidFill>
                  <a:srgbClr val="FF0000"/>
                </a:solidFill>
              </a:rPr>
              <a:t>, padşaha nə istədiyini deyə bilərdi.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 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Davud Şaulla söhbətini bitirdikdən sonra Yonatan Davudla ruhən bir oldu və onu özü kimi sevdi.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Şamuel 18: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 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Sonra padşah soruşdu: "Bu nədir, mələkə Ester? Nə xahiş edirsən? Padşahlığın yarısına qədər də sənə veriləcək".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Ester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41 Allahın Kəlamı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z" altLang="ko-KR" sz="4400"/>
              <a:t>Allahın xeyir-dua verdiyi Əyyub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 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Uz ölkəsində Əyyub adlı bir adam yaşayırdı. Bu adam qüsursuz və düz idi; Allahdan qorxur və pislikdən çəkinirdi.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İş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Şərq torpağının Uz ölkəsində yaşayan Əyyub ən varlı idi. O, Allahdan qorxurdu, qüsursuz və doğrudur.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“Əyyuba xeyir-dua verdiyin üçün o, səndən qorxdu! Əyyub boş yerə Allahdan qorxmur?” Şeytan Əyyubu sınamaq üçün hiylə qurdu.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z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Şeytan bir gecədə hər şeyi, övladlarını və bütün mallarını əlindən aldı. O, dünyanın ən bədbəxt insanı oldu.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z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Arvadı “Allaha lənət elə və öl!” deyərək ondan ayrıldı. Əyyubun dostları gəlib onu günahlandırdılar, lakin Əyyub həmişə olduğu kimi Allaha güvəndi.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z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O, səfalət və acınacaqlı dövrlər idi. Bununla belə, Əyyub sınaqdan çıxdı və Allah ona əvvəlkindən daha böyük xeyir-dua verdi. O, heç vaxt olmadığı qədər Allahdan qorxan bir insan oldu.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Bugünkü Dərs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Əyyub düz adam olsa da, Şeytan ona əziyyət verdi.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Çətinliklərə baxmayaraq, Əyyub Allaha inanırdı və Allahda səbirli idi.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 çətinliklər başımıza gələ bilər.</a:t>
            </a:r>
          </a:p>
          <a:p>
            <a:pPr xmlns:a="http://schemas.openxmlformats.org/drawingml/2006/main" algn="ctr"/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 zaman Allaha inanıb Allaha səbir etməliyik.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z" altLang="ko-KR" sz="3200"/>
              <a:t>Allah?</a:t>
            </a:r>
            <a:r xmlns:a="http://schemas.openxmlformats.org/drawingml/2006/main">
              <a:rPr lang="az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z" altLang="ko-KR" sz="3600">
                <a:solidFill>
                  <a:srgbClr val="C00000"/>
                </a:solidFill>
              </a:rPr>
              <a:t>Allahdır..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 birdir</a:t>
            </a:r>
          </a:p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Öz iradəsinə görə bizi zəngin və ya kasıb edə bilən.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32 Allahın Kəlamı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400"/>
              <a:t>Hədiyyə olaraq Hikmət alan Süleyman.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Bugünkü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Əyyub haqqında hansı yanlışdır?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O, zəngin idi.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O, şərq ölkəsində yaşayırdı.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O, padşah idi.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Allahdan qorxurdu.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z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az" altLang="ko-KR" sz="2800">
                <a:solidFill>
                  <a:srgbClr val="FF0000"/>
                </a:solidFill>
              </a:rPr>
              <a:t>O, padşah idi.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 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Uz ölkəsində Əyyub adlı bir adam yaşayırdı. Bu adam qüsursuz və düz idi; Allahdan qorxur və pislikdən çəkinirdi.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İş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YOX. 42 Allahın Kəlamı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400"/>
              <a:t>Daniel Kingin yeməyini yeməkdən imtina etdi.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 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Lakin Daniel kral yeməyi və şərabla özünü murdarlamamaq qərarına gəldi və baş məmurdan icazə istədi ki, özünü bu şəkildə murdarlamasın.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Daniel və onun üç dostu əsir kimi Babilə gətirildi. Padşah öz məmurlarına əmr etdi ki, onlara padşahın yeməyi və şərabı verərək onları öyrətsinlər.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“Biz Allahın qanunu ilə qadağan olunmuş yeməkləri yeməmək istəyirik!” Daniel və onun üç dostu baş məmurdan özlərini bu şəkildə murdarlamamaq üçün icazə istədilər.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Daniel və onun üç dostu İdola təqdim olunan yemək əvəzinə tərəvəz və su yedilər. Allah onlara dəyər verdi və onlara daha çox hikmət verdi.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"Onlar necə də müdrikdirlər!" Padşah onların kral yeməyi yeyən digər gənclərdən daha sağlam və müdrik görünmələrinə təəccüb etməyə bilməzdi.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O vaxtdan Daniel və onun üç dostu Babilin mühüm işlərinə rəhbərlik etdilər və özlərini Allah qarşısında müqəddəs tutdular.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Bugünkü Dərs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Daniel və onun üç dostu Allahın qanununu hətta məhbus vəziyyətində belə yerinə yetirmək qərarına gəldilər.</a:t>
            </a:r>
          </a:p>
          <a:p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Sonra onlar kral yeməyi yeyən digər kişilərdən daha sağlam və müdrik oldular.</a:t>
            </a:r>
          </a:p>
          <a:p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Biz hər bir şəraitdə Allaha itaət etməliyik.</a:t>
            </a:r>
          </a:p>
          <a:p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Allahı sevməkdən vacib heç nə yoxdur.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 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Padşah Süleyman sərvət və hikmət baxımından yer üzünün bütün padşahlarından daha böyük idi.</a:t>
            </a:r>
            <a:r xmlns:a="http://schemas.openxmlformats.org/drawingml/2006/main">
              <a:rPr lang="az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Salnamələr 9: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3200"/>
              <a:t>ÜST</a:t>
            </a:r>
            <a:r xmlns:a="http://schemas.openxmlformats.org/drawingml/2006/main">
              <a:rPr lang="az" altLang="en-US" sz="3200"/>
              <a:t> </a:t>
            </a:r>
            <a:r xmlns:a="http://schemas.openxmlformats.org/drawingml/2006/main">
              <a:rPr lang="az" altLang="ko-KR" sz="3200"/>
              <a:t>edir</a:t>
            </a:r>
            <a:r xmlns:a="http://schemas.openxmlformats.org/drawingml/2006/main">
              <a:rPr lang="az" altLang="en-US" sz="3200"/>
              <a:t> </a:t>
            </a:r>
            <a:r xmlns:a="http://schemas.openxmlformats.org/drawingml/2006/main">
              <a:rPr lang="az" altLang="ko-KR" sz="3200"/>
              <a:t>Allah?</a:t>
            </a:r>
            <a:r xmlns:a="http://schemas.openxmlformats.org/drawingml/2006/main">
              <a:rPr lang="az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rgbClr val="C00000"/>
                </a:solidFill>
              </a:rPr>
              <a:t>Allahdır..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 eyni anda hər yerdə ola biləndir (hər yerdə). O, hər şeyə qadirdir.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Bugünkü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Daniel və onun üç dostu padşahın yeməyi əvəzinə hansı yeməyi yedilər?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su və tərəvəz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peçenye və kola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əriştə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düyü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az" altLang="ko-KR" sz="2800">
                <a:solidFill>
                  <a:srgbClr val="FF0000"/>
                </a:solidFill>
              </a:rPr>
              <a:t>su və tərəvəz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 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Lakin Daniel kral yeməyi və şərabla özünü murdarlamamaq qərarına gəldi və baş məmurdan icazə istədi ki, özünü bu şəkildə murdarlamasın.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43 Allahın Kəlamı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400"/>
              <a:t>Aslan yuvasının Danieli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 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Padşah çox sevindi və Danieli çuxurdan çıxartmağı əmr etdi. Danieli quyudan qaldıranda onun üzərində heç bir yara tapılmadı, çünki o, Allahına güvənmişdi.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Babildə əsirlikdə olan və baş nazir olan Danielə nifrət edən insanlar var idi. Onlar Danieli öldürmək istəyirdilər.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''Kim padşahdan başqasına baş əyərsə, aslan yuvasına atılacaq!' Daniel bilsə də, gündə üç dəfə dua etməyi dayandırmadı.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Beləliklə, sonda Daniel qorxulu aslan yuvasına atıldı.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Padşah səhər tezdən aslan yuvasına gəlib soruşdu: “Daniel! salamatsan?' Əslində, padşah Danielin ölməməsini istəyirdi, çünki o, Danieli çox sevirdi.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“Allah məni qorusun, mən yaxşıyam!” Daniel zərər çəkməyib. Padşah Danielin Allahını da təriflədi.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Süleyman padşah Davuddan sonra İsrailin üçüncü padşahı oldu.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Bugünkü Dərs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Bütlərə baş əyməyən Daniel,</a:t>
            </a:r>
          </a:p>
          <a:p>
            <a:pPr xmlns:a="http://schemas.openxmlformats.org/drawingml/2006/main" algn="ctr"/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nəhayət, aslan yuvasına atıldı, lakin o, təhlükəsiz idi.</a:t>
            </a:r>
          </a:p>
          <a:p>
            <a:pPr xmlns:a="http://schemas.openxmlformats.org/drawingml/2006/main" algn="ctr"/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Danielin imanı sayəsində Babil padşahı da Allaha həmd edirdi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Biz yalnız Allaha ibadət etməliyik və</a:t>
            </a:r>
          </a:p>
          <a:p>
            <a:pPr xmlns:a="http://schemas.openxmlformats.org/drawingml/2006/main" algn="ctr"/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biz bütlərə xidmət etməyən iman etməliyik!</a:t>
            </a:r>
          </a:p>
          <a:p>
            <a:pPr xmlns:a="http://schemas.openxmlformats.org/drawingml/2006/main" algn="ctr"/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Bu cür iman digər insanları Allaha inandıra bilər.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3200"/>
              <a:t>Allahdır?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rgbClr val="C00000"/>
                </a:solidFill>
              </a:rPr>
              <a:t>Allah birdir..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 etibarlıdır</a:t>
            </a:r>
            <a:r xmlns:a="http://schemas.openxmlformats.org/drawingml/2006/main">
              <a:rPr lang="az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Ona həqiqətən iman edənləri və Ona qulluq edənləri kim xilas edə bilər.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Bugünkü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Niyə</a:t>
            </a:r>
            <a:r xmlns:a="http://schemas.openxmlformats.org/drawingml/2006/main">
              <a:rPr lang="az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idi</a:t>
            </a:r>
            <a:r xmlns:a="http://schemas.openxmlformats.org/drawingml/2006/main">
              <a:rPr lang="az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Daniel şir yuvasına atıldı?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Krala yalan danışdığına görə.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Çünki o, şahın bütü qarşısında baş əymədi.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Çünki o, padşahı öldürəcəkdi.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Çünki o, Allaha yaxşı ibadət etmirdi.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az" altLang="ko-KR" sz="2800">
                <a:solidFill>
                  <a:srgbClr val="FF0000"/>
                </a:solidFill>
              </a:rPr>
              <a:t>Çünki o, şahın bütü qarşısında baş əymədi.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 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Padşah çox sevindi və Danieli çuxurdan çıxartmağı əmr etdi. Danieli quyudan qaldıranda onun üzərində heç bir yara tapılmadı, çünki o, Allahına güvənmişdi.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44 Allahın Kəlamı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400"/>
              <a:t>Böyük balığın içində olan Yunus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 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Ancaq Rəbb Yunusu udmaq üçün böyük bir balıq verdi və Yunus üç gün üç gecə balığın içində idi.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Yunus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Bir gün Allah Yunusa göründü və dedi:</a:t>
            </a:r>
          </a:p>
          <a:p>
            <a:r xmlns:a="http://schemas.openxmlformats.org/drawingml/2006/main">
              <a:rPr lang="az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“Böyük Nineva şəhərinə get və ona qarşı təbliğ et! Mən onları pisliklərindən xilas edəcəyəm”.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Yunus Allaha itaət etmək istəmirdi. O, Allahdan qaçmaq üçün xaricə gedib Tarşişə getdi.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Lakin Allah böyük bir külək göndərdi və onların hamısı ölməli idi. Dənizçilər Yunusu dənizə atdılar. Böyük bir balıq gəlib onu uddu.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Yunus balığın içində 3 gün günahlarından tövbə etdi.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"Xalqımı yaxşı idarə etmək üçün mənə hikmət ver." Süleymanın bunu istəməsindən Allah razı qaldı. Beləliklə, Allah Süleymanın istədiyini ona verdi.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Balıq onu quruya qusdu. O, Ninevaya getdi və könülsüz onlara Allahın xəbərini qışqırdı.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Allahın xəbərdarlığını eşidən nineviyalılar tövbə edib Allahın lütfünü axtardılar. Allah Nineva xalqını bağışladı.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Bugünkü Dərs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Yunus Allahın Kəlamına itaətsizlik etdi.</a:t>
            </a:r>
          </a:p>
          <a:p>
            <a:pPr xmlns:a="http://schemas.openxmlformats.org/drawingml/2006/main" algn="ctr"/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Lakin Allah Yunusdan itaətsizlik etmək üçün istifadə etdi və nəticədə ninevalıları xilas etdi.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Elə vaxtlar olur ki, Allahın iradəsi mənim düşündüyümdən fərqli olur.</a:t>
            </a:r>
          </a:p>
          <a:p>
            <a:pPr xmlns:a="http://schemas.openxmlformats.org/drawingml/2006/main" algn="ctr"/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Amma Allahın iradəsi həmişə doğrudur.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Biz həmişə Allahın iradəsinə tabe olmalıyıq.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3200"/>
              <a:t>Allah kimdir?</a:t>
            </a:r>
            <a:r xmlns:a="http://schemas.openxmlformats.org/drawingml/2006/main">
              <a:rPr lang="az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rgbClr val="C00000"/>
                </a:solidFill>
              </a:rPr>
              <a:t>Allahdır..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Günahlarından səmimi olaraq tövbə edib bağışlanma diləyənləri xilas edən Allahdır.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Bugünkü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Yunus 3 gün kimin qarnında olub?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Aslan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İt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Balıq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az" altLang="ko-KR" sz="2800">
                <a:solidFill>
                  <a:srgbClr val="FF0000"/>
                </a:solidFill>
              </a:rPr>
              <a:t>Balıq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 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Ancaq Rəbb Yunusu udmaq üçün böyük bir balıq verdi və Yunus üç gün üç gecə balığın içində idi.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Yunus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Bir gün iki qadın kiçik bir körpə ilə Süleymanın yanına gəldi. Körpənin padşahdan əvvəl onun körpəsi olduğunu iddia etdilər.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Padşah dedi: “İki qadın uşağın onun uşağı olduğunu israr etdiyi üçün uşağı ikiyə böl, yarısını birinə, yarısını o birisinə ver!”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Bir qadın oğluna şəfqətlə doldu. Ona görə də dedi: “Diri körpəni ona ver. Onu öldürmə!” Bunu eşidən Süleyman qərara aldı ki, qadın onun əsl anasıdır. Kral dedi: “Uşağı ona ver. O, əsl anadır!”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Bugünkü Dərs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Süleyman sərvət və güc yox, müdrik ürək istədi</a:t>
            </a:r>
          </a:p>
          <a:p>
            <a:pPr xmlns:a="http://schemas.openxmlformats.org/drawingml/2006/main" algn="ctr"/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ölkəsini idarə etmək.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Yalnız özümüz üçün deyil, başqalarına da xidmət etmək üçün Allaha dua etməliyik.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 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Davud Şaulla söhbətini bitirdikdən sonra Yonatan Davudla ruhən bir oldu və onu özü kimi sevdi.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Şamuel 18: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3200"/>
              <a:t>Allah?</a:t>
            </a:r>
            <a:r xmlns:a="http://schemas.openxmlformats.org/drawingml/2006/main">
              <a:rPr lang="az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rgbClr val="C00000"/>
                </a:solidFill>
              </a:rPr>
              <a:t>allah..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 bizə dünyadan əldə edə bilməyəcəyiniz bir hikmət verə biləndir.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Bugünkü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Süleyman Allahdan nə istədi?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yemək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sərvət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sağlamlıq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hikmət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az" altLang="ko-KR" sz="2800">
                <a:solidFill>
                  <a:srgbClr val="FF0000"/>
                </a:solidFill>
              </a:rPr>
              <a:t>hikmət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 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Padşah Süleyman sərvət və hikmət baxımından yer üzünün bütün padşahlarından daha böyük idi.</a:t>
            </a:r>
            <a:r xmlns:a="http://schemas.openxmlformats.org/drawingml/2006/main">
              <a:rPr lang="az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Salnamələr 9: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33 Allahın Kəlamı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400"/>
              <a:t>Allahın adı üçün məbəd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 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Süleyman əmr verdi ki, Rəbbin adı üçün məbəd və özü üçün bir padşah sarayı tiksin.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Salnamələr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Süleyman atası Davudun əmr etdiyi kimi Allah üçün məbəd tikmək istədi.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Beləliklə, o, bacarıqlı dülgərlərə məbəd üçün ən yaxşı ağacları gətirməyi əmr etdi.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Məbəd üçün daşlar hazırladı. O, mahir ustalardan iri, möhtəşəm və möhkəm daşlar gətirmələrini xahiş edirdi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Bəzi sənətkarlar Allahın məbədini rəngli paltarlar və qızıl sapla bəzədilər.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Allahın məbədi tamamlandıqdan sonra Süleyman və bütün İsraillilər böyük sevinclə Allaha ibadət etdilər.</a:t>
            </a:r>
            <a:r xmlns:a="http://schemas.openxmlformats.org/drawingml/2006/main">
              <a:rPr lang="az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“Ya Rəbb Allah! Gəl və bizə burada hökmranlıq et!”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Davud sarayda qaldı. O, padşah Şaulun oğlu Yonatanla görüşdü.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Bugünkü Dərs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Süleyman və onun xalqı Rəbb Allah üçün gözəl bir məbəd tikməklə Allaha olan məhəbbətlərini göstərdilər.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Kilsə Allahla görüşdüyümüz və Allaha olan məhəbbətimizi göstərə biləcəyimiz yerdir.</a:t>
            </a:r>
          </a:p>
          <a:p>
            <a:pPr xmlns:a="http://schemas.openxmlformats.org/drawingml/2006/main" algn="ctr"/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Biz kilsəmizi sevməliyik.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3200"/>
              <a:t>Allah?</a:t>
            </a:r>
            <a:r xmlns:a="http://schemas.openxmlformats.org/drawingml/2006/main">
              <a:rPr lang="az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rgbClr val="C00000"/>
                </a:solidFill>
              </a:rPr>
              <a:t>allah..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 ibadət edənləri axtaran və onlara xeyir-dua verəndir.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Bugünkü viktorina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Süleyman və İsrail Allaha məhəbbətlərini ifadə etmək üçün nə etdilər?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İdol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Saray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şəhər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ziyarətgah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z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az" altLang="en-US" sz="2800">
                <a:solidFill>
                  <a:srgbClr val="FF0000"/>
                </a:solidFill>
              </a:rPr>
              <a:t>ziyarətgah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 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Süleyman əmr verdi ki, Rəbbin adı üçün məbəd və özü üçün bir padşah sarayı tiksin.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Salnamələr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34 Allahın Kəlamı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400"/>
              <a:t>Çörək və Ət Gətirən Qarğalar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 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/>
              <a:t>Çaydan içəcəksən, mən qarğalara əmr etdim ki, səni orada yedizdirsinlər.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kral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Allah qarşısında çox pis olan Axav adlı bir padşah var idi. İlyas peyğəmbər Axaba Allahın sözünü çatdırdı.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“Torpağa yağış yağmayacaq!” Bu zaman Axav onu öldürmək istədi. Allah onu padşah Axavdan gizlətdi.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İlyas Allahın dediyi yerə qaçdı.</a:t>
            </a:r>
          </a:p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Lakin orada yeməyə yemək tapa bilmədi.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Allah qarğalara İlyası orada yedizdirməyi əmr etdi. Qarğalar səhər-axşam ona çörək və ət gətirir, çaydan içirdi.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Yonatan Davudu çox sevirdi. Yonatan Davudla ruhən bir oldu.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İlyas həyatını təhlükəyə ataraq Allahın sözünə itaət etdi və o, Allahın müdafiəsi ilə bağlı heyrətamiz təcrübə yaşadı.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Bugünkü Dərs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Pis padşah Axav Allahın sözünə itaət etməyi sevmirdi. Beləliklə, o, Allahın sözünü demiş İlyas peyğəmbəri öldürməyə cəhd etdi.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Ancaq Allah İlyası heyrətamiz şəkildə qorudu və qayğısına qaldı!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Biz İlyas kimi istənilən şəraitdə Allahın sözünə itaət etməli və təbliğ etməliyik.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Allah bizi mütləq qoruyacaq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3200"/>
              <a:t>Allah kimdir?</a:t>
            </a:r>
            <a:r xmlns:a="http://schemas.openxmlformats.org/drawingml/2006/main">
              <a:rPr lang="az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rgbClr val="C00000"/>
                </a:solidFill>
              </a:rPr>
              <a:t>Allahdır..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 Onun sözlərinə itaət edən və ona əməl edənlərin qayğısına qalandır.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Bugünkü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İlyasa kim yemək gətirdi?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qartal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əjdaha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qarğa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az" altLang="ko-KR" sz="2800">
                <a:solidFill>
                  <a:srgbClr val="FF0000"/>
                </a:solidFill>
              </a:rPr>
              <a:t>qarğa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 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/>
              <a:t>Çaydan içəcəksən, mən qarğalara əmr etdim ki, səni orada yedizdirsinlər.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kral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35 Allahın Kəlamı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400"/>
              <a:t>Un və yağ</a:t>
            </a:r>
          </a:p>
          <a:p>
            <a:pPr xmlns:a="http://schemas.openxmlformats.org/drawingml/2006/main" algn="ctr"/>
            <a:r xmlns:a="http://schemas.openxmlformats.org/drawingml/2006/main">
              <a:rPr lang="az" altLang="ko-KR" sz="4400"/>
              <a:t>istifadə olunmayıb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 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Dərhal Sidonun Sarefata get və orada qal. Mən o yerdə bir dul qadına əmr etdim ki, səni yeməklə təmin etsin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kral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Xudavənd Rəbbin dediyi kimi İsraildə yağış yağmadı. Ona görə də insanların yeyə biləcəyi yemək yox idi.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Xudavənd Rəbb İlyası Sarefatda yaşayan bir dul qadının yanına göndərdi.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İlyas ondan xahiş etdi ki, ona qalan bir ovuc un və bir az yağla özünə çörək bişirsin.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Yonatan Davuda öz qılıncını və oxunu verdi. Bu o demək idi ki, o, həqiqətən də Davuda inanır.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Yaşadıqları un və yağ çatmasa da, İlyasın dediyi kimi, çörək bişirib əvvəlcə İlyasa verdi və özlərinə bişirdi.</a:t>
            </a:r>
            <a:r xmlns:a="http://schemas.openxmlformats.org/drawingml/2006/main">
              <a:rPr lang="az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Sonra, təəccüblü olaraq, un qabı və küp yağ idi</a:t>
            </a:r>
            <a:r xmlns:a="http://schemas.openxmlformats.org/drawingml/2006/main">
              <a:rPr lang="az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istifadə olunmayıb.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Bir gün oğlu öldü. Ancaq Rəbb Allah oğlanın həyatını özünə qaytardı və yaşatdı. O, Allahı izzətləndirdi.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Bugünkü Dərs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Dul qadın bir az un və yağ təklif etdi</a:t>
            </a:r>
          </a:p>
          <a:p>
            <a:pPr xmlns:a="http://schemas.openxmlformats.org/drawingml/2006/main" algn="ctr"/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Allaha.</a:t>
            </a:r>
            <a:r xmlns:a="http://schemas.openxmlformats.org/drawingml/2006/main">
              <a:rPr lang="az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Sonra o, çoxlu xeyir-dua aldı</a:t>
            </a:r>
          </a:p>
          <a:p>
            <a:pPr xmlns:a="http://schemas.openxmlformats.org/drawingml/2006/main" algn="ctr"/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təxəyyüldən kənarda.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Bəzən elə bir məqam olur ki, Allaha vacib bir şey verməli oluruq.</a:t>
            </a:r>
          </a:p>
          <a:p>
            <a:pPr xmlns:a="http://schemas.openxmlformats.org/drawingml/2006/main" algn="ctr"/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Sonra Allah bu təqdim və qurban vasitəsilə bizə çoxlu xeyir-dua verir.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3200"/>
              <a:t>Allah kimdir?</a:t>
            </a:r>
            <a:r xmlns:a="http://schemas.openxmlformats.org/drawingml/2006/main">
              <a:rPr lang="az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rgbClr val="C00000"/>
                </a:solidFill>
              </a:rPr>
              <a:t>Allahdır..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 bizə yaşamaq üçün lazım olan hər şeyi təmin edəndir - yemək, paltar, ev və 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Bugünkü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Allah İlyasa kimə dedi ki, get?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kral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keşiş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dul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ümumi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az" altLang="ko-KR" sz="2800">
                <a:solidFill>
                  <a:srgbClr val="FF0000"/>
                </a:solidFill>
              </a:rPr>
              <a:t>dul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 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Dərhal Sidonun Sarefata get və orada qal. Mən o yerdə bir dul qadına əmr etdim ki, səni yeməklə təmin etsin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kral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36 Allahın Kəlamı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z" altLang="ko-KR" sz="4400"/>
              <a:t>Od Göydən Düşdü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 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Sonra Rəbbin atəşi düşdü və qurbanı, odunları, daşları və torpağı yandırdı, xəndəkdəki suyu da yaladı.</a:t>
            </a:r>
            <a:r xmlns:a="http://schemas.openxmlformats.org/drawingml/2006/main">
              <a:rPr lang="az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kral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Allah İlyası İsrailin pis padşahı Axavın yanına göndərdi. “Əsl Tanrının kim olduğunu biləcəksiniz!”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İlyas bütpərəstlərin 850 yalançı peyğəmbərinə qarşı döyüşmüşdür. "Odla cavab verən tanrı əsl Tanrıdır!"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Yonatan qiymətli paltarını Davuda verdi. Bu, Yonatanın Davuda dərin dostluğunu göstərirdi.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850 peyğəmbər öz tanrılarının adını çağırıb, meyxananın ətrafında rəqs edib, lakin heç bir yanğına reaksiya olmayıb.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Növbə İlyada idi. İlyas cənnətə doğru dua etdi. Sonra Allahın atəşi düşdü və qurbangahdakı qurbanı yandırdı.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z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«Yehova əsl Allahdır!» İsrail xalqı günahlarından tövbə etdi və Allahı izzətləndirdi.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Bugünkü Dərs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Saxta tanrılar heç nə edə bilməzdi.</a:t>
            </a:r>
          </a:p>
          <a:p>
            <a:pPr xmlns:a="http://schemas.openxmlformats.org/drawingml/2006/main" algn="ctr"/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üçün</a:t>
            </a:r>
            <a:r xmlns:a="http://schemas.openxmlformats.org/drawingml/2006/main">
              <a:rPr lang="az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onlar</a:t>
            </a:r>
            <a:r xmlns:a="http://schemas.openxmlformats.org/drawingml/2006/main">
              <a:rPr lang="az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var idi</a:t>
            </a:r>
            <a:r xmlns:a="http://schemas.openxmlformats.org/drawingml/2006/main">
              <a:rPr lang="az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yox</a:t>
            </a:r>
            <a:r xmlns:a="http://schemas.openxmlformats.org/drawingml/2006/main">
              <a:rPr lang="az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güc.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Allah yenilməz qüvvət sahibidir.</a:t>
            </a:r>
          </a:p>
          <a:p>
            <a:pPr xmlns:a="http://schemas.openxmlformats.org/drawingml/2006/main" algn="ctr"/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Biz Ona güvəndiyimiz və ona inandığımız zaman Onun heyrətamiz möcüzələrini yaşaya bilərik.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z" altLang="ko-KR" sz="3200"/>
              <a:t>Allah kimdir?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z" altLang="ko-KR" sz="3600">
                <a:solidFill>
                  <a:srgbClr val="C00000"/>
                </a:solidFill>
              </a:rPr>
              <a:t>Allahdır..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O, yalançı bütlərdən fərqli olan həqiqi və canlı və işləyən Allahdır.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Bugünkü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İlyas dua edəndə göydən nə düşdü?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qar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yağış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daş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yanğın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z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az" altLang="ko-KR" sz="2800">
                <a:solidFill>
                  <a:srgbClr val="FF0000"/>
                </a:solidFill>
              </a:rPr>
              <a:t>yanğın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 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Sonra Rəbbin atəşi düşdü və qurbanı, odunları, daşları və torpağı yandırdı, xəndəkdəki suyu da yaladı.</a:t>
            </a:r>
            <a:r xmlns:a="http://schemas.openxmlformats.org/drawingml/2006/main">
              <a:rPr lang="az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kral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YOX. 37 Allahın Kəlamı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400"/>
              <a:t>Naaman cüzamdan sağaldı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 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O, Allah adamının ona dediyi kimi, enib yeddi dəfə İordan çayına batırıldı və onun bədəni sağaldı və cavan bir oğlan kimi pak oldu.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Padşahlar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Naaman Aram padşahının ordusuna başçılıq edirdi, lakin o, cüzamlı idi. O, bərpa olunmaq üçün İsrailin peyğəmbəri olan Elişanın yanına getdi.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z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Padşah Şaul onu öldürməyə cəhd etdiyi üçün Davud bir neçə dəfə ölümcül vəziyyətə düşdü. Lakin o, Conatanın köməyi ilə bu təhlükələrdən xilas ola bildi.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Elişa onunla görüşmədi, sadəcə dedi: “Get, İordan çayında yeddi dəfə yuyun”.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Naaman Elişanın sözünə qəzəbləndi. Ancaq nökərləri ona dedilər: «Çaya get və bədənini suya batır».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Elişanın və nökərlərinin dediyi kimi Naaman İordan çayına yeddi dəfə daldı.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Sonra təəccüblü şəkildə onun əti bərpa olundu və təmiz oldu.</a:t>
            </a:r>
          </a:p>
          <a:p>
            <a:r xmlns:a="http://schemas.openxmlformats.org/drawingml/2006/main">
              <a:rPr lang="az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Naaman Elişanın yanına qayıtdı və Allahı izzətləndirdi.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Bugünkü Dərs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Naaman Allahın adamı olan Elişanı eşidəndə və onun sözünə əməl edəndə, cüzamdan təmizləndiyi üçün xeyir-dua aldı.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Biz öz iradəmizlə yaşamamalıyıq,</a:t>
            </a:r>
          </a:p>
          <a:p>
            <a:pPr xmlns:a="http://schemas.openxmlformats.org/drawingml/2006/main" algn="ctr"/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ancaq Allahın izni ilə.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Biz Allahın sözü ilə yaşayıb ona əməl edəndə,</a:t>
            </a:r>
          </a:p>
          <a:p>
            <a:pPr xmlns:a="http://schemas.openxmlformats.org/drawingml/2006/main" algn="ctr"/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Allahın bizə verə biləcəyi bol nemətlərlə xeyir-dua ala bilərik.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3200">
                <a:solidFill>
                  <a:srgbClr val="FF0000"/>
                </a:solidFill>
              </a:rPr>
              <a:t>Allah?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rgbClr val="C00000"/>
                </a:solidFill>
              </a:rPr>
              <a:t>Allahdır..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Hər xəstəliyə şəfa verən Allahdır. O, bizə şəfa verə bilən Uca Allahdır.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Bugünkü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Naaman neçə dəfə İordan çayına batıb?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üç dəfə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bir dəfə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beş dəfə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yeddi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dəfə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az" altLang="ko-KR" sz="2800">
                <a:solidFill>
                  <a:srgbClr val="FF0000"/>
                </a:solidFill>
              </a:rPr>
              <a:t>yeddi dəfə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 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O, Allah adamının ona dediyi kimi, enib yeddi dəfə İordan çayına batırıldı və onun bədəni sağaldı və cavan oğlan kimi pak oldu.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Padşahlar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38 Allahın Kəlamı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400"/>
              <a:t>Allahın məbədinin təmiri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 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chemeClr val="bg1">
                    <a:lumMod val="50000"/>
                  </a:schemeClr>
                </a:solidFill>
              </a:rPr>
              <a:t>Buna görə də padşah Yoaş kahin Yehoyada ilə digər kahinləri çağırıb onlardan soruşdu: «Niyə məbədə dəymiş ziyanı təmir etmirsiniz? Artıq xəzinədarlarınızdan pul götürməyin, onu məbədin təmiri üçün təhvil verin».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Kral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Bugünkü Dərs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Yonatan öz eqoist arzusunu yox, dostu Davudunu seçdi.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Jonathan kimi,</a:t>
            </a:r>
          </a:p>
          <a:p>
            <a:pPr xmlns:a="http://schemas.openxmlformats.org/drawingml/2006/main" algn="ctr"/>
            <a:r xmlns:a="http://schemas.openxmlformats.org/drawingml/2006/main">
              <a:rPr lang="a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dostumuza yaxşı dost olaq.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Yəhuda padşahı Yoaş Allahın xarab olmuş məbədini təmir etmək fikrində idi.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Ancaq məbədin təmiri üçün büdcə kifayət etmədi. Yoaş Allahın məbədini təmir etmək üçün təklif almağa qərar verdi.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Allahı sevən insanlar məbədin təmiri üçün səmimi qəlbdən pul təklif edirdilər.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Məbədin təmiri üçün yığılan pul işçilərə verildi və onlar məbədi tam vicdanla təmir etdilər.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"Heyrət! Vay! Nə gözəl məbəddir!” Yoaş Allahın razı qalacağını düşünüb sevindi.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Bugünkü Dərs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Yoaş Allahın məbədini insanların Allaha ibadət etdikləri qiymətli yer hesab edirdi.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Kilsə Allahın Ona ibadət etdiyimiz zaman hazır olduğu yerdir.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Beləliklə, biz kilsəni sevməli və ona çox dəyər verməliyik.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3200">
                <a:solidFill>
                  <a:srgbClr val="FF0000"/>
                </a:solidFill>
              </a:rPr>
              <a:t>Allah?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rgbClr val="C00000"/>
                </a:solidFill>
              </a:rPr>
              <a:t>Allah...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 bizim hər birimizi Öz müqəddəs məbədi kimi yerləşdirir.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 Ona ibadət edənlərlə görüşür.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Bugünkü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Yoaş nəyi düzəltməyə qərar verdi?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saray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onun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otaq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məktəb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Müqəddəs Məbəd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az" altLang="ko-KR" sz="2800">
                <a:solidFill>
                  <a:srgbClr val="FF0000"/>
                </a:solidFill>
              </a:rPr>
              <a:t>Müqəddəs Məbəd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 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chemeClr val="bg1">
                    <a:lumMod val="50000"/>
                  </a:schemeClr>
                </a:solidFill>
              </a:rPr>
              <a:t>Buna görə də padşah Yoaş kahin Yehoyada ilə digər kahinləri çağırıb onlardan soruşdu: «Niyə məbədə dəymiş ziyanı təmir etmirsiniz? Xəzinədarlarınızdan artıq pul götürməyin, onu məbədin təmiri üçün təhvil verin».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Kral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39 Allahın Kəlamı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3600"/>
              <a:t>Yerusəlimin divarını bərpa edən Nehemya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z" altLang="ko-KR" sz="3200"/>
              <a:t>Allah?</a:t>
            </a:r>
            <a:r xmlns:a="http://schemas.openxmlformats.org/drawingml/2006/main">
              <a:rPr lang="az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z" altLang="ko-KR" sz="3600">
                <a:solidFill>
                  <a:srgbClr val="C00000"/>
                </a:solidFill>
              </a:rPr>
              <a:t>allah..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Bizə yaxşı dostlar bəxş edən Odur.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Bizə gözəl dostlar bəxş etdiyi üçün Allaha şükürlər olsun!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 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chemeClr val="bg1">
                    <a:lumMod val="50000"/>
                  </a:schemeClr>
                </a:solidFill>
              </a:rPr>
              <a:t>Mən padşaha cavab verdim: «Əgər padşahın xoşuna gəlirsə və qulun onun gözündə lütf tapıbsa, qoy məni Yəhudadakı atalarımın dəfn olunduğu şəhərə göndərsin ki, onu bərpa edim».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Nehemya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Fars padşahı padşahın saqiyi Nehemyaya şəhəri və xarab olmuş qalanı bərpa etmək üçün icazə verdi.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Nehemya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bir çox israilli ilə Yerusəlimə qayıtdı və onlarla birlikdə Yerusəlimin divarını bərpa etdi.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Lakin israillilərin dirçəlişini bəyənməyən digər qəbilələr onları narahat edirdi. Bundan əlavə, bir çox israillilər şikayətçi oldular.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Nehemya Allahdan kömək istədi. Allah ona bu işi görmək üçün güc və cəsarət verdi.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Nəhayət, Nehemya İsrail xalqı ilə birlikdə Yerusəlim divarının bərpasını tamamladı. Divarı bitirdikdən sonra o və xalqı Allaha sevinclə ibadət etdilər.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Bugünkü Dərs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Çoxlu iğtişaşlar olsa da, Nehemya Allahın köməyi ilə divarı bərpa etdi.</a:t>
            </a:r>
          </a:p>
          <a:p>
            <a:pPr xmlns:a="http://schemas.openxmlformats.org/drawingml/2006/main" algn="ctr"/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Allahın işini gördüyümüz zaman çətin vəziyyətlərlə üzləşə bilərik.</a:t>
            </a:r>
          </a:p>
          <a:p>
            <a:pPr xmlns:a="http://schemas.openxmlformats.org/drawingml/2006/main" algn="ctr"/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Halbuki, Allah bizimlə olsa, biz də Onunla olsaq, bütün o çətinliklərin öhdəsindən gələ bilərik.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3200"/>
              <a:t>Allah?</a:t>
            </a:r>
            <a:r xmlns:a="http://schemas.openxmlformats.org/drawingml/2006/main">
              <a:rPr lang="az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rgbClr val="C00000"/>
                </a:solidFill>
              </a:rPr>
              <a:t>Allahdır..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Çətin vəziyyətdə dua edib kömək diləyəndə bizə kömək edən, güc və cəsarət verən Allahdır.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Bugünkü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Nehemya nə üçün doğma şəhərə qayıtdı?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səyahət etmək..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məktəbə getmək..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ibadət etmək..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Yerusəlim divarını bərpa etmək üçün..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az" altLang="ko-KR" sz="2800">
                <a:solidFill>
                  <a:srgbClr val="FF0000"/>
                </a:solidFill>
              </a:rPr>
              <a:t>Yerusəlim divarını bərpa etmək üçün..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z" altLang="ko-KR" sz="4000">
                <a:solidFill>
                  <a:srgbClr val="FF0000"/>
                </a:solidFill>
              </a:rPr>
              <a:t>Bu 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z" altLang="ko-KR" sz="3600">
                <a:solidFill>
                  <a:schemeClr val="bg1">
                    <a:lumMod val="50000"/>
                  </a:schemeClr>
                </a:solidFill>
              </a:rPr>
              <a:t>Mən padşaha cavab verdim: «Əgər padşahın xoşuna gəlirsə və qulun onun gözündə lütf tapıbsa, qoy məni Yəhudadakı atalarımın dəfn olunduğu şəhərə göndərsin ki, onu bərpa edim».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Nehemya</a:t>
            </a:r>
            <a:r xmlns:a="http://schemas.openxmlformats.org/drawingml/2006/main">
              <a:rPr lang="a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