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bm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bm" altLang="en-US" err="1"/>
              <a:t>토ᅇ ye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Ayi.</a:t>
            </a:r>
            <a:r xmlns:a="http://schemas.openxmlformats.org/drawingml/2006/main">
              <a:rPr lang="b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/>
              <a:t>Jonatan, 1999.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4000"/>
              <a:t>Dawuda teri ɲuman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 ma mun di Dawuda ma?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npan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kala 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bεε bε bεn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finiw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kala ye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400"/>
              <a:t>Masamuso Ɛsitɛri ka jagɛlɛya.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kɔ, masakɛ y'a ɲininka ko: «Mun don, masakɛmuso Ɛsitɛri? I ka delili ye mun ye? Hali fo ka se masaya tilancɛ ma, o na di i ma.»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Ɛsitɛri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waati tun ye Yahutu muso hakilitigi dɔ Ɛsitɛri tun ye Pɛrɛsi masamuso ye. Nka, Haman ye laɲini kɛ walisa ka Yahutuw halaki ni masakɛ ka sariya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y’a miiri ko: ‘Ne bɛ se ka faga ni ne gɛrɛla masakɛ la k’a sɔrɔ masakɛ ma ne wele.” Nka, a y’a latigɛ ka taa masakɛ fɛ walisa k’a ɲini a ka mɔgɔw fɛ u ka kisi, hali k’a sɔrɔ o tun bɛ sariya sɔsɔ.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Nka, a ye masamuso Ɛsitɛri jɔlen ye masaso kɔnɔ tuma min na, a diyara a ye kosɛbɛ, a ko: “I ka delili ye mun ye? Ne na o di i ma.»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Haman ye laɲini min kɛ walisa ka Yahutuw halaki, o jirala masakɛ fɛ. O kosɔn, masakɛ y’a kɔniya ani a fagara.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“Aw ni ce, Matigi, i ka an lakanani!” Masamuso Ɛsitɛri ka jagɛlɛya kosɔn, Yahutuw lakanana.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Hali ni Ɛsitɛri tun ka kan ka faga, a ye Ala deli walisa a k’a ka mɔgɔw kisi ni jagɛlɛya ye.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 ye Yahutuw kisi gɛlɛya ma Ɛsitɛri ka delili fɛ n’a ka hakilitigiya kabakoma ni a ka fanga ye.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ka da Ala ka dɛmɛ kabakoma ni a ka kisili la ani ka a makɔnɔ an ka don o don ɲɛnamaya kɔnɔ.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Ma?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de b’a ka mɔgɔw mara ani k’u dɛmɛ fo ka se u laban ma.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bɛ ka ne mara ani ka ne dɛmɛ fo ka se diɲɛ laban 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Mun kɛra Ɛsitɛri la tuma min na a gɛrɛla masakɛ la k’a sɔrɔ a ma wele?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tun ka kan ka faga.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y’a gɛn ka bɔ yen.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ma se ka masakɛ kunbɛn.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tun b’a fɛ ka min ɲini, a tun bɛ se k’o fɔ masakɛ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A tun b’a fɛ ka min ɲini, a tun bɛ se k’o fɔ masakɛ ye.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Dawuda ni Saul ka kuma bannen kɔ, Jonatan kɛra kelen ye hakili ta fan fɛ ni Dawuda ye, wa a y’a kanu i ko ale yɛrɛ.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Samuɛl 18: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1. Ɲɛgɛnɛsiraw ani mɔgɔ dogoyɔrɔw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kɔ, masakɛ y'a ɲininka ko: «Mun don, masakɛmuso Ɛsitɛri? I ka delili ye mun ye? Hali fo ka se masaya tilancɛ ma, o na di i ma.»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Ɛsitɛri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400"/>
              <a:t>Job min ye dugawu sɔrɔ Ala fɛ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Cɛ dɔ tun sigilen bɛ Uz jamana kɔnɔ, a tɔgɔ ko Job. Nin cɛ tun ye jalakibali ye, a tun tilennen don. a tun bɛ siran Ala ɲɛ ani a tun bɛ a yɛrɛ tanga kojugu 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Baara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 min tun sigilen bɛ kɔrɔnfɛla Uz jamana na, o de tun ye nafolotigiba ye. A tun bɛ siran Ala ɲɛ ani jalakibali ani mɔgɔ tilennen.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“Komi i ye dugawu kɛ Job ye, a siranna i ɲɛ! Yala Job bɛ siran Ala ɲɛ fu wa?” Sitanɛ ye fɛɛrɛ tigɛ walisa ka Job kɔrɔbɔ.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Sitanɛ ye fɛn bɛɛ ta su kelen kɔnɔ, a denw n’a ka nafolo bɛɛ. A kɛra mɔgɔ dusukasilenba ye diɲɛ kɔnɔ.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muso y’a bila k’a fɔ ko “Ala danga ka sa!” Job teriw nana a jalaki.Nka, Job y’a jigi da Ala kan i n’a fɔ fɔlɔ.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 waati tun ye tɔɔrɔ ni dusukasi waatiw ye. Nka Job ye kɔrɔbɔli sɔrɔ ani Ala ye dugawu belebeleba di a ma ka tɛmɛ fɔlɔ kan. A kɛra mɔgɔ ye min bɛ siran Ala ɲɛ ka tɛmɛ fɔlɔ kan.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Hali ni Job tun ye mɔgɔ tilennen ye, Sitanɛ ye tɔɔrɔ lase a ma.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Hali ni gɛlɛyaw tun bɛ Job la, a dalen tun bɛ Ala la ani a tun bɛ muɲuli kɛ Ala 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gɛlɛyaw bɛ se ka na an kan.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waati la, an ka kan ka da Ala la ani ka muɲu Ala la.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3200"/>
              <a:t>Ma?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de ye kelen ye</a:t>
            </a: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 bɛ se k'an kɛ nafolotigi ye walima faantan ye ka kɛɲɛ n'a yɛrɛ sago 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400"/>
              <a:t>Solomani min ye Hakilitigiya sɔrɔ nilifɛn ye.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Juman ma bɛn Job ma?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tun ye nafolotigi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tun sigilen bɛ kɔrɔn jamana 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tun ye masakɛ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tun bɛ siran Ala ɲɛ.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A tun ye masakɛ ye.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Cɛ dɔ tun sigilen bɛ Uz jamana kɔnɔ, a tɔgɔ ko Job. Nin cɛ tun ye jalakibali ye, a tun tilennen don. a tun bɛ siran Ala ɲɛ ani a tun bɛ a yɛrɛ tanga kojugu 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Baara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AYI. 42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400"/>
              <a:t>Daniɛl ma sɔn ka Masakɛ ka dumuni dun.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Nka Daniɛl y’a latigɛ ko a tɛna a yɛrɛ nɔgɔ ni masakɛ ka dumuni ni diwɛn ye, wa a ye sira ɲini faama kuntigi fɛ walisa a kana a yɛrɛ nɔgɔ nin cogo 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Daniɛl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 nana ni Daniɛl n’a teri saba ye Babilonɛ ka kɛ kasodenw ye. Masakɛ ye yamaruya di a ka faamaw ma k'u kalan ni masakɛ ka dumuni ni diwɛn di u ye.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“An b’a fɛ ka dumuniw dun minnu dagalen don Ala ka sariya fɛ!” Daniɛl n’a teri saba ye sira ɲini faama kuntigi fɛ walisa u kana u yɛrɛ nɔgɔ nin cogo la.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n’a teri saba ye nakɔfɛnw ni ji dun sanni u ka dumuni kɛ min dira Idoli ma. Ala tun b’u nafa bonya ani a ye hakilitigiya caman di u ma.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“U hakili ka di dɛ!” Masakɛ ma se k’a yɛrɛ ɲininka ko u ɲɛda tun ka kɛnɛ ani u hakili ka bon ka tɛmɛ kamalennin tɔw bɛɛ kan minnu tun bɛ masakɛ ka dumuni dun.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Kabini o waati, Daniɛl n’a teri saba ye Babilonɛ ko nafamaw kunna ani u y’u saniya Ala ɲɛ kɔrɔ.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Daniɛl n’a teri saba y’a latigɛ ka Ala ka sariya mara hali kasoladen ka ko la.</a:t>
            </a:r>
          </a:p>
          <a:p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kɔ, u kɛra kɛnɛya ni hakilitigi ye ka tɛmɛ cɛ tɔw bɛɛ kan minnu tun bɛ masadumu dun.</a:t>
            </a:r>
          </a:p>
          <a:p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ka Ala kan minɛ cogo o cogo.</a:t>
            </a:r>
          </a:p>
          <a:p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Fɛn wɛrɛ nafa ka bon ka tɛmɛ Ala kanu kan.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Masakɛ Solomani tun ka bon ni dugukolo kan masakɛ tɔw bɛɛ ye nafolo ni hakilitigiya la.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Tilew Kibaru 9: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Jon</a:t>
            </a:r>
            <a:r xmlns:a="http://schemas.openxmlformats.org/drawingml/2006/main">
              <a:rPr lang="bm" altLang="en-US" sz="3200"/>
              <a:t> </a:t>
            </a:r>
            <a:r xmlns:a="http://schemas.openxmlformats.org/drawingml/2006/main">
              <a:rPr lang="bm" altLang="ko-KR" sz="3200"/>
              <a:t>ye</a:t>
            </a:r>
            <a:r xmlns:a="http://schemas.openxmlformats.org/drawingml/2006/main">
              <a:rPr lang="bm" altLang="en-US" sz="3200"/>
              <a:t> </a:t>
            </a:r>
            <a:r xmlns:a="http://schemas.openxmlformats.org/drawingml/2006/main">
              <a:rPr lang="bm" altLang="ko-KR" sz="3200"/>
              <a:t>Ma?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de bɛ se ka kɛ yɔrɔ bɛɛ la waati kelen na (yɔrɔ bɛɛ la). Wa a ye sebaayabɛɛtigi 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Daniɛl n’a teri saba ye dumuni jumɛn dun masakɛ ka dumuni nɔ 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 ni nakɔfɛnw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kukisɛ ni kɔki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misiden min bɛ kɛ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ji ni nakɔfɛnw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Nka Daniɛl y’a latigɛ ko a tɛna a yɛrɛ nɔgɔ ni masakɛ ka dumuni ni diwɛn ye, wa a ye sira ɲini faama kuntigi fɛ walisa a kana a yɛrɛ nɔgɔ nin cogo 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Daniɛl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400"/>
              <a:t>Daniyɛli ka bɔ Warabilen ka Denso la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Masakɛ nisɔndiyara kosɛbɛ, a ye yamaruya di ko a ka Daniɛl kɔrɔta ka bɔ dingɛ kɔnɔ. Daniɛl wulila ka bɔ dingɛ kɔnɔ tuma min na, joginda si ma sɔrɔ a la, katuguni a y'a jigi da a ka Ala kan.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Daniɛl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1. .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Mɔgɔ dɔw tun bɛ Babilonɛ minnu tun bɛ Daniɛl kɔniya, o min nana jɔnya la, ka kɛ minisiriɲɛmɔgɔ ye. U tun b’a fɛ ka Daniɛl faga.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''Mɔgɔ o mɔgɔ y'i biri fɛn wɛrɛ ɲɛ min tɛ masakɛ ye, o tigi bɛ fili waraba kɔnɔ !' Daniɛl ma delili dabila siɲɛ saba tile kɔnɔ, hali k’a sɔrɔ a tun b’o dɔn.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la sa, a laban na, Daniɛl filila waraba dingɛ sirannin kɔnɔ.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Masakɛ nana waraba da la o dugujɛ sɔgɔmada joona fɛ, a y'a ɲininka ko: 'Daniɛl! Yala i lafiyalen don wa?’ Tiɲɛ na, masakɛ tun b’a fɛ Daniɛl kana sa sabu a tun bɛ Daniɛl kanu kosɛbɛ.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“Ne tɛ baasi ye Ala ka ne lakana!” Daniɛl ma tɔɔrɔ. Masakɛ ye Daniɛl ka Ala fana tanu.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Solomani kɛra Israɛl masakɛ sabanan ye min tugura masakɛ Dawuda nɔ 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Daniɛl min ma a biri boliw ɲɛ kɔrɔ.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laban na , a filila waraba ka dingɛ kɔnɔ , nka a lafiyalen don 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Daniɛl ka limaniya kosɔn, Babilonɛ masakɛ fana ye Ala tanu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ka Ala kelenpe de bato ani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ka dannaya kɛ min tɛ baara kɛ boliw ye !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dannaya sugu bɛ se ka mɔgɔ wɛrɛw bila ka da Ala la.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Ala ye wa?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de ye kelen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mɔgɔ ye min bɛ se ka da a kan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 bɛ se ka mɔgɔ minnu kisi, minnu dalen bɛ a la tiɲɛ na, ka baara kɛ a 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Munna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tun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Daniɛl filila waraba ka dingɛ kɔnɔ wa?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Sabu a ye nkalon tigɛ masakɛ 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Sabu a ma a biri masakɛ ka boli ɲɛkɔrɔ.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Sabula a tun bɛna masakɛ faga.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Sabu a tun tɛ Ala bato koɲuman.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Sabu a ma a biri masakɛ ka boli ɲɛkɔrɔ.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Masakɛ nisɔndiyara kosɛbɛ, a ye yamaruya di ko a ka Daniɛl kɔrɔta ka bɔ dingɛ kɔnɔ. Daniɛl wulila ka bɔ dingɛ kɔnɔ tuma min na, joginda si ma sɔrɔ a la, katuguni a y'a jigi da a ka Ala kan.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Daniɛl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1. .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400"/>
              <a:t>Jonasi, min tun bɛ jɛgɛba kɔnɔ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Nka Matigi ye jɛgɛba dɔ labɛn walisa ka Zonasi munumunu, Jonasi tora jɛgɛ kɔnɔ tile saba ni su saba.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Jonasi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Don dɔ la, Ala y'i yɛrɛ jira Jonasi la k'a fɔ ko:</a:t>
            </a:r>
          </a:p>
          <a:p>
            <a:r xmlns:a="http://schemas.openxmlformats.org/drawingml/2006/main">
              <a:rPr lang="b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“Taa Ninivɛ duguba kɔnɔ ka waajuli kɛ o kama! Ne na u kisi u ka juguya ma.”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Zonasi tun t’a fɛ ka Ala kan minɛ. A taara jamana wɛrɛ la ka kurun ta ka taa Tarsis walisa ka boli Ala ɲɛ.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Nka, Ala ye fiɲɛba ci ani u bɛɛ tun ka kan ka sa. Kurun bolilaw ye Zonasi fili kɔgɔji la. Jɛgɛba dɔ nana k'a munumunu.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Jonasi nimisara a ka jurumuw la tile 3 kɔnɔ jɛgɛ kɔnɔ.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“Hakilitigiya di ne ma ne ka ne ka mɔgɔw ɲɛminɛ ka ɲɛ.” A diyara Ala ye ko Solomani ye o deli. O la sa, Solomani ye min ɲini, Ala ye o di a 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Jɛgɛ y'a fɔɔnɔ dugukolo jalen kan. A taara Ninivɛ ka Ala ka cikan pɛrɛn u ma ni kɔnɔnafili ye.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Ninivikaw ye Ala ka lasɔmini mɛn tuma min na, u nimisara ka Ala ka nɛɛma ɲini. Ala yafara Ninivɛkaw ma.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Zonasi ye Ala ka Kuma labato.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Nka Ala ye Jonasi kɛ walisa ka kan bila, a laban na, a ye Ninivikaw kisi.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Waati dɔw bɛ yen, Ala sago ni ne ka miiriya tɛ kelen ye.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Nka Ala sago bɛnnen don tuma bɛɛ.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ka kanminɛli kɛ Ala sago la tuma bɛɛ.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Ala ye jɔn ye?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Mɔgɔ minnu bɛ nimisa u ka jurumuw la ni kɔnɔnajɛya ye, ka yafa ɲini, Ala de bɛ olu kisi.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Jonasi tun bɛ jɔn kɔnɔbara la tile 3 kɔnɔ?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Warabilen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Donsokɛ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Jɛgɛ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Jɛgɛ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Nka Matigi ye jɛgɛba dɔ labɛn walisa ka Zonasi munumunu, Jonasi tora jɛgɛ kɔnɔ tile saba ni su saba.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Jonasi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Don dɔ la, muso fila nana Solomani fɛ ni den fitinin dɔ ye. U ye kɛlɛ kɛ ko den in ye a den ye masakɛ ɲɛkɔrɔ.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Masakɛ ko : « Ikomi muso fila b'a gɛlɛya ko den ye a den ye, i ka den tigɛ fila ye ka tila di kelen ma, ka tila di tɔ kelen ma!”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Muso dɔ tun bɛ hinɛ a denkɛ la. O la, a ko: “A’ ye den ɲɛnama di a ma. Kana a faga!“ Solomani y’o mɛn tuma min na, a y’a latigɛ ko muso in ye a ba yɛrɛ de ye. Masakɛ ko: “A’ ye den di a ma. Denba sɛbɛ don!”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Solomani ye dusukun hakilitigi deli, a ma nafolo walima fanga deli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a ka jamana mara.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man kan ka Ala deli an yɛrɛw dɔrɔn kosɔn, nka an ka kan ka baara kɛ mɔgɔ wɛrɛw fana ye.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Dawuda ni Saul ka kuma bannen kɔ, Jonatan kɛra kelen ye hakili ta fan fɛ ni Dawuda ye, wa a y’a kanu i ko ale yɛrɛ.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Samuɛl 18: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1. Ɲɛgɛnɛsiraw ani mɔgɔ dogoyɔrɔw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Ma?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mɔgɔ ye min bɛ se ka hakilitigiya di an ma, i tɛ se ka min sɔrɔ diɲɛ la.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Solomani ye mun deli Ala fɛ?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dumuni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nafolo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kɛnɛyako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hakilitigiya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hakilitigiya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Masakɛ Solomani tun ka bon ni dugukolo kan masakɛ tɔw bɛɛ ye nafolo ni hakilitigiya la.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Tilew Kibaru 9: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Ɲɛjirali dɔw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400"/>
              <a:t>Alabatoso min bɛ Ala Tɔgɔ la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Solomani ye yamaruya di ko a ka batoso jɔ Matigi Tɔgɔ kama ani ka masaso jɔ a yɛrɛ 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Tilew Kibaru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Solomani tun b’a fɛ ka batoso jɔ Ala ye i n’a fɔ a fa, Dawuda ye yamaruya 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la sa, a ye yamaruya di minisiri setigiw ma u ka na ni jiri ɲumanw ye Alabatosoba kama.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ye kabakurunw labɛn Alabatosoba kama. A y’a ɲini bololabaarakɛla ŋanaw fɛ u ka na ni kabakurun belebelebaw ye, kabakurun belebelebaw ani kabakurun barikamaw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Bololabaarakɛla dɔw ye Ala ka batoso masiri ni fini kulɛrilenw ni sanu juru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Ala ka Alabatosoba dafara tuma min na, Solomani ni Israɛl cɛdenw bɛɛ ye Ala bato ni ɲagaliba ye.</a:t>
            </a:r>
            <a:r xmlns:a="http://schemas.openxmlformats.org/drawingml/2006/main">
              <a:rPr lang="b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“E Matigi Ala! Nana an ka masaya kɛ yan!”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Dawuda kɛra ka to masaso kɔnɔ. A ye Jonatan kunbɛn, o min tun ye masakɛ Saul denkɛ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Solomani n’a ka mɔgɔw y’u dusukun kanuya jira Ala la ni Alabatoso cɛɲi jɔli ye Matigi Ala ye.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Egilisi ye yɔrɔ ye an bɛ Ala kunbɛn yɔrɔ min na ani an bɛ se ka an dusukun kanuya jira Ala la.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ka an ka egilisi kanu.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Ma?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mɔgɔ ye min bɛ batokɛlaw sɛgɛsɛgɛ ka duba u ye.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ɲininkali in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Solomani ni Israɛl ye mun kɛ walisa k’u ka kanuya jira Ala la?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Masaso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dugu kɔnɔ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yɔrɔ senuma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yɔrɔ senuma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Solomani ye yamaruya di ko a ka batoso jɔ Matigi Tɔgɔ kama ani ka masaso jɔ a yɛrɛ 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Tilew Kibaru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400"/>
              <a:t>Ravens minnu tun bɛ na ni buru ni sogo ye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/>
              <a:t>I na minni kɛ kɔ la, ne ye yamaruya di wuluw ma u k'i balo yen.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masakɛw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 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Masakɛ dɔ tun bɛ yen min tɔgɔ ye ko Akabu, o tun ka jugu kosɛbɛ Ala ɲɛ kɔrɔ. Kira Eli dɔ ye Ala ka kuma lase Akabu ma.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“Sanji tɛna na jamana kɔnɔ!” O fɔlen kɔ, Akabu y’a ɲini k’a faga. Ala y’a dogo masakɛ Akabu kɔrɔ.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tun y’a fɔ jamana min na, Eli bolila ka taa.</a:t>
            </a:r>
          </a:p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Nka, a ma se ka dumuni si sɔrɔ ka dun yen.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ye yamaruya di wuluw ma u ka Eli balo yen. Kɔnɔw nana ni nbuuru ni sogo ye a ma sɔgɔma ni wula fɛ, a ye minni kɛ kɔ 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Dawuda diyara Jonatan ye kosɛbɛ. Jonatan kɛra kelen ye hakili ta fan fɛ ni Dawuda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 ye Ala ka kuma labato k’a ka ɲɛnamaya bila farati la ani a ye kabako dɔ sɔrɔ Ala ka lakanani ko 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Masakɛ jugu Akabu tun man di a ye ka Ala ka kuma labato. O la, a y’a ɲini ka Ala ka kira Eli faga, min tun ye Ala ka kuma fɔ.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Nka, Ala ye Eli lakana ani k’a janto a la ni cogo kabakoma ye!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ka kan ka Ala ka kuma labato ani k’a wele cogo o cogo i ko Eli.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Siga t’a la ko Ala bɛna an lakana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Ala ye jɔn ye 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mɔgɔ ye min b’a janto mɔgɔw la minnu bɛ a ka kumaw labato ani k’u labato ni cogo kabakoma 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Jɔn nana ni dumuni ye Eli ye?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wulu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dragon (dɔgɔtɔrɔso).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wuluwulu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wuluwulu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/>
              <a:t>I na minni kɛ kɔ la, ne ye yamaruya di wuluw ma u k'i balo yen.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masakɛw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 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400"/>
              <a:t>Mugu ni tulu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4400"/>
              <a:t>tun ma ban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Aw ka taa Sidɔn dugu la Zarefati, ka to yen. Ne ye ci bila muso cɛ salen dɔ ma o yɔrɔ la ko a ka dumuni di aw ma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masakɛw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 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Sanji ma na Israɛl jamana kɔnɔ i ko Matigi Ala y'a fɔ cogo min na. O la sa, dumuni tun tɛ yen mɔgɔw ka se ka min dun.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Matigi Ala ye Eli ci muso cɛ salen dɔ ma min tun sigilen bɛ Zarepati.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 y’a ɲini a fɛ a ka buru dilan a yɛrɛ ye ni mugu bolo kelen dɔrɔn ye ani tulu dɔɔni min tora a bolo.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ye a yɛrɛ ka npan ni a ka nɛgɛbere di Dawuda ma. O kɔrɔ tun ye ko a tun dalen bɛ Dawuda la tiɲɛ 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Hali ni mugu ni tulu tun t’a bolo, u tun bɛ balo min kan, ka kɛɲɛ ni Eli ka fɔta ye, a ye buru dɔ dilan ka o di Eli ma fɔlɔ, k’a dilan u yɛrɛ ye.</a:t>
            </a:r>
            <a:r xmlns:a="http://schemas.openxmlformats.org/drawingml/2006/main">
              <a:rPr lang="b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 kɔfɛ, kabako don, mugu daga ni tulu daga tun bɛ</a:t>
            </a:r>
            <a:r xmlns:a="http://schemas.openxmlformats.org/drawingml/2006/main">
              <a:rPr lang="b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ma kɛ ka ban.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Don dɔ la, a denkɛ sara. Nka Matigi Ala y'a to cɛnin ka ɲɛnamaya segin a ma ka ɲɛnamaya. A ye nɔɔrɔ da Ala kan.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Muso cɛ salen ye mugu ni tulu dɔɔni di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 ɲɛsin Ala ma.</a:t>
            </a:r>
            <a:r xmlns:a="http://schemas.openxmlformats.org/drawingml/2006/main">
              <a:rPr lang="b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kɔ, a ye dugawu caman sɔrɔ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 tɛmɛ miirili kan.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Tuma dɔw la, waati dɔ bɛna kɛ an ka kan ka fɛn nafama dɔ di Ala ma.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kɔ, Ala bɛ dugawu caman kɛ an na nin saraka ni saraka in sababu fɛ.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Ala ye jɔn ye?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mɔgɔ ye min bɛ fɛn o fɛn di an ma, an mago bɛ fɛn minnu na walasa ka balo sɔrɔ-dumuni, finiw, ani so, a ɲɔgɔnnaw.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 ko Eliya ka taa jɔn fɛ??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masakɛ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sarakalasebaa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muso cɛ salen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jenerali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muso cɛ salen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Aw ka taa Sidɔn dugu la Zarefati, ka to yen. Ne ye ci bila muso cɛ salen dɔ ma o yɔrɔ la ko a ka dumuni di aw ma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masakɛw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 kɔnɔ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400"/>
              <a:t>Tasuma binna ka bɔ Sankolo la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kɔ, Matigi tasuma binna ka saraka ni yiriw ni kabakurunw ni dugukolo jeni, ka ji min tun bɛ kɔdingɛ kɔnɔ, o fana sɔgɔ.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masakɛw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 ye Eli ci ka taa Israɛl masakɛ jugu Akabu fɛ. “I bɛna a dɔn jɔn ye Ala sɛbɛ ye!”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 ye boli batobagaw ka kira nkalonma 850 kɛlɛ. “Ala min bɛ jaabi tasuma fɛ, o ye Ala sɛbɛ ye!”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y’a ka fini sɔngɔ gɛlɛnw di Dawuda ma. O y’a jira ko Jonatan ka teriya juguba tun bɛ Dawuda ni ɲɔgɔn cɛ.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kira 850 ye u ka ala tɔgɔ wele ka dɔn kɛ sarakabɔlan lamini na nka tasuma jaabi ma sɔrɔ.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kɛra Eli ta ye. Eli ye delili kɛ sankolo fan fɛ. O kɔ, Ala ka tasuma binna ka saraka jeni sarakabɔlan kan.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“Jehova ye Ala sɛbɛ ye!” Israɛl mɔgɔw nimisara u ka jurumuw la ka nɔɔrɔ da Ala kan.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 nkalontigɛlaw tun tɛ se ka foyi kɛ.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Kosɔn</a:t>
            </a:r>
            <a:r xmlns:a="http://schemas.openxmlformats.org/drawingml/2006/main">
              <a:rPr lang="b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olu</a:t>
            </a:r>
            <a:r xmlns:a="http://schemas.openxmlformats.org/drawingml/2006/main">
              <a:rPr lang="b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tun b'a fɛ</a:t>
            </a:r>
            <a:r xmlns:a="http://schemas.openxmlformats.org/drawingml/2006/main">
              <a:rPr lang="b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Ayi</a:t>
            </a:r>
            <a:r xmlns:a="http://schemas.openxmlformats.org/drawingml/2006/main">
              <a:rPr lang="b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fanga.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Ala ye Sebaayabɛɛtigi ye.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bɛ se k’a ka kabako kabakomaw sɔrɔ ni an y’an jigi da a kan ani ka da a 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3200"/>
              <a:t>Ala ye jɔn ye?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de ye Ala sɛbɛ ye ani Ala ɲɛnama ye ani min bɛ baara kɛ, min ni boli nkalonmaw tɛ kelen ye.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Mun binna ka bɔ sankolo la tuma min na Eli ye delili kɛ?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nɛnɛba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sanji bɛ 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kabakurun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tasuma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tasuma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kɔ, Matigi tasuma binna ka saraka ni yiriw ni kabakurunw ni dugukolo jeni, ka ji min tun bɛ kɔdingɛ kɔnɔ, o fana sɔgɔ.</a:t>
            </a:r>
            <a:r xmlns:a="http://schemas.openxmlformats.org/drawingml/2006/main">
              <a:rPr lang="b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masakɛw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 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AYI. 37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400"/>
              <a:t>Naaman kɛnɛyara kunatɔ la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la, a jiginna ka a yɛrɛ su Jurdɛn ba la siɲɛ wolonwula, i ko Ala ka cɛ y'a fɔ a ye cogo min na, a farisogo seginna ka saniya i ko denmisɛnnin 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Masakɛw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tun ye Siram masakɛ ka kɛlɛbolo kuntigi ye, nka kuna tun b’a la. A taara Elisa fɛ min tun ye Israɛl ka kira ye walisa a ka lasegin.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Dawuda tun bɛ farati la fo ka se saya ma siɲɛ caman, bawo masakɛ Saul y’a ɲini k’a faga. Nka, a tun bɛ se ka kisi o faratiw ma ni Jonatan ka dɛmɛ ye.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Elisa m’a kunbɛn, nka a y’a fɔ dɔrɔn ko: “Taa i ko siɲɛ wolonwula Jurdɛn baji la.”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dimina Elisa ka kuma kosɔn. Nka a ka baarakɛlaw y'a fɔ a ye ko: «I ka taa ba la ka i su su ji la.»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y’a yɛrɛ su Jurdɛn baji la siɲɛ wolonwula i ko Elisa n’a ka baarakɛlaw y’a fɔ cogo min na.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 kɔ, kabako don, a farisogo seginna ka saniya.</a:t>
            </a:r>
          </a:p>
          <a:p>
            <a:r xmlns:a="http://schemas.openxmlformats.org/drawingml/2006/main">
              <a:rPr lang="b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 seginna ka taa Elisa fɛ ka nɔɔrɔ da Ala kan.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Naaman ye Elisa mɛn min tun ye Ala ka mɔgɔ ye, ka a ka kuma labato tuma min na, a ye duba sɔrɔ ka saniya ka bɔ a ka kuna 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man kan ka ɲɛnamaya kɛ an yɛrɛ sago la, 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nka Ala sago de kosɔn.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an bɛ ɲɛnamaya kɛ ka kɛɲɛ ni Ala ka kuma ye, 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bɛ se ka dugawu sɔrɔ ni dugawu caman ye, Ala bɛ se ka minnu di an ma.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rgbClr val="FF0000"/>
                </a:solidFill>
              </a:rPr>
              <a:t>Ma?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de bɛ se ka bana bɛɛ kɛnɛya. Ale de ye Sebaayabɛɛtigi Ala ye min bɛ se ka an kɛnɛya.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Naaman y’a yɛrɛ su Jurdɛn baji la siɲɛ joli?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siɲɛ saba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siɲɛ kelen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siɲɛ duuru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wolonwula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waatiw 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siɲɛ wolonwula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la, a jiginna ka a yɛrɛ su Jurdɛn ba la siɲɛ wolonwula, i ko Ala ka cɛ y'a fɔ a ye cogo min na, a farisogo seginna ka saniya i ko denmisɛnnin 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Masakɛw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400"/>
              <a:t>Ala ka Alabatosoba dilan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O de kosɔn masakɛ Joas ye sarakalasebaa Joyada ni sarakalasebaa tɔw wele k'u ɲininka ko: «Mun na aw tɛ ka Alabatosoba tiɲɛnenw dilan?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Masakɛw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 kɔnɔ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 ma a yɛrɛ nege sugandi, nka a terikɛ Dawuda.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n’a fɔ Jonatan,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ka kɛ teri ɲuman ye an terikɛ ye.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Juda masakɛ Joas hakili tun b’a la ka Ala ka Alabatosoba dilan, o min tun tiɲɛna.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Nka, baarakɛnafolo tun tɛ se ka Alabatosoba dilan. Joas y’a latigɛ ka saraka sɔrɔ Ala ka Alabatosoba dilancogo kama.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Mɔgɔ minnu tun bɛ Ala kanu ni kɔnɔnajɛya ye, olu tun bɛ wari di walisa ka Alabatosoba dilan.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Wari min tun bɛ lajɛ Alabatosoba dilan kama, o tun bɛ di baarakɛlaw ma, u tun bɛ Alabatosoba dilan ni tilennenya dafalen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"Oow! Alabatoso cɛɲumanba don dɛ!” Joas nisɔndiyara ka ban ni miirili ye ko Ala bɛna diya.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 tun bɛ Ala ka Alabatosoba jate yɔrɔ nafama ye, mɔgɔw tun bɛ Ala bato yɔrɔ min na.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Egilisi ye Ala bɛ yɔrɔ min na ni an b’a bato.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la sa, an ka kan ka egilisi kanu ani k’a jateminɛ ni nafa ye kosɛbɛ.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>
                <a:solidFill>
                  <a:srgbClr val="FF0000"/>
                </a:solidFill>
              </a:rPr>
              <a:t>Ma?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ye an kelen kelen bɛɛ sigi ka kɛ a ka Alabatosoba senuma ye.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bɛ mɔgɔw kunbɛn minnu b’a bato.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Joas y’a latigɛ ka mun labɛn?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ta ye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soden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lakɔli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Alabatoso senuma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Alabatoso senuma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O de kosɔn masakɛ Joas ye sarakalasebaa Joyada ni sarakalasebaa tɔw wele k'u ɲininka ko: «Mun na aw tɛ ka Alabatosoba tiɲɛnenw dilan?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Masakɛw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 kɔnɔ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Ala ka Kuma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600"/>
              <a:t>Nehemi min ye Jerusalɛm kogo jɔ kokura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m" altLang="ko-KR" sz="3200"/>
              <a:t>Ma?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Ma..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de bɛ teri ɲumanw di an ma.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Aw ka barika da Ala ye, ale min ye teri ɲumanw di an ma!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Ne ye masakɛ jaabi ko: «Ni a diyara masakɛ ye, ni i ka baaraden ye nɛɛma sɔrɔ a ɲɛ na, a ka ne bila ka taa Juda dugu la, ne faw su donna yɔrɔ min na, walisa ne ka se k'a jɔ kokura.»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 ye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Pɛrɛsi masakɛ ye yamaruya di masakɛ ka dɔlɔminna Nehemi ma a ka dugu ni duguba jɔ kokura min tiɲɛna.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 ye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seginna Jerusalɛm ni Israɛlden caman ye ka Jerusalɛm kogo jɔ kokura n'u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Nka, kabila wɛrɛw ye u hakili ɲagami, Israɛlkaw ka lakununni tun man di u ye. Ka fara o kan, Israɛlden caman ye ŋunankan fɔ.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 ye dɛmɛ ɲini Ala fɛ. Ala ye fanga ni jagɛlɛya di a ma walisa a ka baara kɛ.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laban na, Nehemi ye Jerusalɛm kogo jɔ kokura ni Israɛlkaw ye. Kogo jɔli bannen kɔ, ale n’a ka mɔgɔw ye Ala bato ni nisɔndiya 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Kalansen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 ye kogo jɔ kokura ka ban ni Ala ka dɛmɛ ye hali ni ɲagami caman tun bɛ yen.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an bɛ Ala ka baara kɛ an bɛ se ka ko gɛlɛnw sɔrɔ.</a:t>
            </a:r>
          </a:p>
          <a:p>
            <a:pPr xmlns:a="http://schemas.openxmlformats.org/drawingml/2006/main" algn="ctr"/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Nka, ni Ala bɛ an fɛ ani ni an bɛ a fɛ, an bɛ se ka se sɔrɔ o gɛlɛyaw bɛɛ kan.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3200"/>
              <a:t>Ma?</a:t>
            </a:r>
            <a:r xmlns:a="http://schemas.openxmlformats.org/drawingml/2006/main">
              <a:rPr lang="b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rgbClr val="C00000"/>
                </a:solidFill>
              </a:rPr>
              <a:t>Ala 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 de b’an dɛmɛ ani ka fanga ni jagɛlɛya di an ma ni an bɛ delili kɛ ani ka dɛmɛ ɲini ko gɛlɛnw 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Mun na Nehemi seginna a ka dugu la?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taama..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taa lakɔli la..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bato kɛ..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Jerusalɛm kogo jɔ kokura..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m" altLang="ko-KR" sz="2800">
                <a:solidFill>
                  <a:srgbClr val="FF0000"/>
                </a:solidFill>
              </a:rPr>
              <a:t>ka Jerusalɛm kogo jɔ kokura..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m" altLang="ko-KR" sz="4000">
                <a:solidFill>
                  <a:srgbClr val="FF0000"/>
                </a:solidFill>
              </a:rPr>
              <a:t>Bi Kuma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m" altLang="ko-KR" sz="3600">
                <a:solidFill>
                  <a:schemeClr val="bg1">
                    <a:lumMod val="50000"/>
                  </a:schemeClr>
                </a:solidFill>
              </a:rPr>
              <a:t>Ne ye masakɛ jaabi ko: «Ni a diyara masakɛ ye, ni i ka baaraden ye nɛɛma sɔrɔ a ɲɛ na, a ka ne bila ka taa Juda dugu la, ne faw su donna yɔrɔ min na, walisa ne ka se k'a jɔ kokura.»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 ye</a:t>
            </a:r>
            <a:r xmlns:a="http://schemas.openxmlformats.org/drawingml/2006/main">
              <a:rPr lang="b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