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eu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eu" altLang="en-US" err="1"/>
              <a:t>토ㅇ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Ez.</a:t>
            </a:r>
            <a:r xmlns:a="http://schemas.openxmlformats.org/drawingml/2006/main">
              <a:rPr lang="e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Jainkoaren Hitza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u" altLang="ko-KR" sz="4000"/>
              <a:t>Jonathan,</a:t>
            </a:r>
          </a:p>
          <a:p>
            <a:pPr xmlns:a="http://schemas.openxmlformats.org/drawingml/2006/main" algn="ctr"/>
            <a:r xmlns:a="http://schemas.openxmlformats.org/drawingml/2006/main">
              <a:rPr lang="eu" altLang="ko-KR" sz="4000"/>
              <a:t>Daviden Lagun Ona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galdetegia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Zer ez zion Jonatanek Davidi eman?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ezpata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ezkutua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gezia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arropa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u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eu" altLang="ko-KR" sz="2800">
                <a:solidFill>
                  <a:srgbClr val="FF0000"/>
                </a:solidFill>
              </a:rPr>
              <a:t>ezkutua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40. zenbakia Jainkoaren Hitza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400"/>
              <a:t>Ester erreginaren kemena.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Hitza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Orduan erregeak galdetu zion: "Zer da, Ester erregina? Zein da zure eskaera? Erreinuaren erdia ere emango dizute".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Esther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Esther emakume judu jakintsu bat Persiako erregina zen garaia zen. Hala ere, Hamanek juduak suntsitzeko konpromezua egin zuen erregearen legea erabiliz.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Pentsatu zuen: "Hil naiteke erregearengana hurbiltzen banaiz erregeak deitu gabe". Hala ere, erregearengana joatea erabaki zuen bere jendea salbatzeko eskatzeko, legearen aurkakoa bazen ere.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Baina, Ester erregina gortean zutik ikusi zuenean, oso pozik geratu zen harekin eta esan zion: «Zein da zure eskaera? emango dizut».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Hamanek juduak suntsitzeko konplota agerian utzi zuen erregeak. Ondorioz, erregeak gorrotatu zuen eta hil egin zuten.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"Eskerrik asko, Jauna, gu babestzeagatik!" Ester erreginaren kemenari esker, juduak babestuta zeuden.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Ikasgaia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Ester hil behar zuten arren, Jainkoari otoitz egin zion bere herria ausardiaz salba zezan.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Jainkoak krisitik salbatu zituen juduak Esterren otoitzaren bidez, bere jakinduria eta indar zoragarriarekin.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Sinetsi eta espero dezagun Jainkoaren laguntza eta salbazioa gure eguneroko bizitzan.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3200"/>
              <a:t>Jainkoa?</a:t>
            </a:r>
            <a:r xmlns:a="http://schemas.openxmlformats.org/drawingml/2006/main">
              <a:rPr lang="e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rgbClr val="C00000"/>
                </a:solidFill>
              </a:rPr>
              <a:t>Jainkoa da..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Jainkoa da bere herria azkeneraino mantentzen eta laguntzen duena.</a:t>
            </a:r>
            <a:r xmlns:a="http://schemas.openxmlformats.org/drawingml/2006/main">
              <a:rPr lang="e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Jainkoak gordetzen eta laguntzen nau munduaren amaieraraino.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galdetegia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Zer gertatu zitzaion Esteri deitu gabe erregearengana hurbildu zenean?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Hil behar zuten.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Kanpora bota zuten.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Ezin izan zuen erregea ezagutu.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Erregeari zer eskatu nahi zuen esan zion.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eu" altLang="ko-KR" sz="2800">
                <a:solidFill>
                  <a:srgbClr val="FF0000"/>
                </a:solidFill>
              </a:rPr>
              <a:t>Erregeari zer eskatu nahi zuen esan zion.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Hitza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Davidek Saulekin hitz egiten amaitu ondoren, Jonatanek bat egin zuen Davidekin, eta bere burua bezala maite zuen.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Samuel 18: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Hitza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Orduan erregeak galdetu zion: "Zer da, Ester erregina? Zein da zure eskaera? Erreinuaren erdia ere emango dizute".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Esther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41. zenbakia Jainkoaren Hitza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u" altLang="ko-KR" sz="4400"/>
              <a:t>Jainkoak bedeinkatu zuen Job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Hitza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Uz lurrean gizon bat bizi zen Job izena zuena. Gizon hau errugabea eta zuzena zen; Jainkoaren beldur zen eta gaizkia baztertu zuen.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Lanpostua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Ekialdeko Uz lurraldean bizi zen Job aberatsena zen. Jainkoaren beldur zen eta errugabe eta zuzena.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«Job bedeinkatu zenuenez, beldur zen zuen! Jobek Jainkoaren beldur al du ezertarako? Satanek Job probatzeko planak egin zituen.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Satanek gauetik dena kendu zuen, bere seme-alabak eta bere ondasun guztiak. Munduko gizon miserableena bihurtu zen.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Emazteak alde egin zion esanez: "Madarikatu Jainkoa eta hil!" Joben lagunak etorri ziren eta errua bota zioten, baina Jobek beti bezala konfiantza jarri zuen Jainkoarengan.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Miseria eta mingotsak ziren garaiak. Hala ere Jobek proba gainditu zuen eta Jainkoak lehen baino bedeinkapen handiagoa eman zion. Inoiz baino Jainkoaren beldur zen gizon bat bihurtu zen.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Ikasgaia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Job gizon zuzena zen arren, Satanek arazoak eman zizkion.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Zailtasunak izan arren, Jobek Jainkoarengan sinesten zuen eta Jainkoarengan pazientzian zegoen.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Zailtasun horiek etor daitezke.</a:t>
            </a:r>
          </a:p>
          <a:p>
            <a:pPr xmlns:a="http://schemas.openxmlformats.org/drawingml/2006/main" algn="ctr"/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Garai hartan, Jainkoarengan sinetsi eta Jainkoarengan pazientzia izan behar dugu.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u" altLang="ko-KR" sz="3200"/>
              <a:t>Jainkoa?</a:t>
            </a:r>
            <a:r xmlns:a="http://schemas.openxmlformats.org/drawingml/2006/main">
              <a:rPr lang="e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u" altLang="ko-KR" sz="3600">
                <a:solidFill>
                  <a:srgbClr val="C00000"/>
                </a:solidFill>
              </a:rPr>
              <a:t>Jainkoa da..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Jainkoa da bakarra</a:t>
            </a:r>
          </a:p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nork bere borondatearen arabera aberats edo pobre egin gaitzakeenak.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32. zenbakia Jainkoaren Hitza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400"/>
              <a:t>Jakinduria opari gisa jaso zuen Salomon.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galdetegia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Zein da okerra Jobi buruz?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Aberatsa zen.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Ekialdeko lurretan bizi zen.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Erregea zen.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Jainkoaren beldur zen.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u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eu" altLang="ko-KR" sz="2800">
                <a:solidFill>
                  <a:srgbClr val="FF0000"/>
                </a:solidFill>
              </a:rPr>
              <a:t>Erregea zen.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Hitza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Uz lurrean gizon bat bizi zen Job izena zuena. Gizon hau errugabea eta zuzena zen; Jainkoaren beldur zen eta gaizkia baztertu zuen.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Lanpostua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EZ. 42 Jainkoaren Hitza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400"/>
              <a:t>Danielek uko egin zion Erregearen janaria jateari.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Hitza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Baina Danielek errege-janari eta ardoarekin ez kutsatzea erabaki zuen, eta baimena eskatu zion agintari nagusiari horrela ez kutsatzeko.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Daniel eta bere hiru lagunak Babiloniara eraman zituzten preso. Erregeak agindu zien bere funtzionarioei erregearen janaria eta ardoa ematen irakasteko.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"Jainkoaren legeak debekatutako janaririk ez jan nahi dugu!" Danielek eta bere hiru lagunek baimena eskatu zioten agintari nagusiari horrela ez zikintzeko.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Danielek eta bere hiru lagunek barazkiak eta ura jan zituzten Idoli eskainitako janaria jan beharrean. Jainkoak baloratzen zituen eta jakinduria gehiago eman zien.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"Ze jakintsuak diren!" Erregeak ezin izan zuen harritu, errege-janaria jaten zuten beste edozein gazte baino osasuntsu eta jakintsuagoak zirela.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Harrezkero Danielek eta bere hiru lagunek Babiloniako gauza garrantzitsuen ardura hartu zuten eta Jainkoaren aurrean santu egin ziren.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Ikasgaia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Danielek eta bere hiru lagunek Jainkoaren legea presoen egoeran mantentzea erabaki zuten.</a:t>
            </a:r>
          </a:p>
          <a:p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Orduan, errege janaria jaten zuten beste edozein gizon baino osasuntsuagoak eta jakintsuagoak bihurtu ziren.</a:t>
            </a:r>
          </a:p>
          <a:p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Jainkoari obeditu behar diogu edozein kasutan.</a:t>
            </a:r>
          </a:p>
          <a:p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Ez dago Jainkoa maitatzea baino garrantzitsurik.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Hitza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Salomon erregea lurreko beste errege guztiak baino aberastasun eta jakinduria handiagoa zen.</a:t>
            </a:r>
            <a:r xmlns:a="http://schemas.openxmlformats.org/drawingml/2006/main">
              <a:rPr lang="e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Kronikak 9: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3200"/>
              <a:t>MOE</a:t>
            </a:r>
            <a:r xmlns:a="http://schemas.openxmlformats.org/drawingml/2006/main">
              <a:rPr lang="eu" altLang="en-US" sz="3200"/>
              <a:t> </a:t>
            </a:r>
            <a:r xmlns:a="http://schemas.openxmlformats.org/drawingml/2006/main">
              <a:rPr lang="eu" altLang="ko-KR" sz="3200"/>
              <a:t>da</a:t>
            </a:r>
            <a:r xmlns:a="http://schemas.openxmlformats.org/drawingml/2006/main">
              <a:rPr lang="eu" altLang="en-US" sz="3200"/>
              <a:t> </a:t>
            </a:r>
            <a:r xmlns:a="http://schemas.openxmlformats.org/drawingml/2006/main">
              <a:rPr lang="eu" altLang="ko-KR" sz="3200"/>
              <a:t>Jainkoa?</a:t>
            </a:r>
            <a:r xmlns:a="http://schemas.openxmlformats.org/drawingml/2006/main">
              <a:rPr lang="e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rgbClr val="C00000"/>
                </a:solidFill>
              </a:rPr>
              <a:t>Jainkoa da..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Jainkoa da leku guztietan aldi berean egon daitekeena ( omnipresentzia ). Eta ahalguztiduna da.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galdetegia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Zer janari jan zuten Danielek eta bere hiru lagunek erregearen janariaren ordez?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ura eta barazkiak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galleta eta koka-kola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fideoak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arroza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eu" altLang="ko-KR" sz="2800">
                <a:solidFill>
                  <a:srgbClr val="FF0000"/>
                </a:solidFill>
              </a:rPr>
              <a:t>ura eta barazkiak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Hitza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Baina Danielek erabaki zuen errege-janari eta ardoarekin ez kutsatzea, eta baimena eskatu zion agintari nagusiari, horrela ez kutsatzeko.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43. zenbakia Jainkoaren Hitza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400"/>
              <a:t>Daniel lehoiaren gorpua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Hitza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Erregea poz-pozik zegoen eta Daniel zulotik ateratzeko agindua eman zuen. Eta Daniel zulotik altxatu zenean, ez zitzaion zauririk aurkitu, bere Jainkoarengan konfiantza zuelako.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Babilonian Daniel gorroto zuen jendea, gatibu eraman eta lehen ministro bihurtu zena. Daniel hil nahi zuten.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''Erregea ez den beste zerbaiten aurrean makurtzen dena lehoiaren barrura botako dute!' Danielek ez zuen egunean hiru aldiz otoitz egiteari uzten, bazekien arren.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Beraz, azkenean, Daniel lehoi beldurgarrira bota zuten.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Erregea hurrengo goizean goiz etorri zen lehoira eta galdetu zion: «Daniel! Seguru al zaude?». Izan ere, erregeak Daniel ez hiltzea nahi zuen Daniel asko maite zuelako.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"Ongi nago Jainkoak babesteko!" Daniel ez zen minik hartu. Erregeak Danielen Jainkoa ere goraipatu zuen.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Salomon Israelgo hirugarren errege bihurtu zen David erregearen ondoren.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Ikasgaia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Daniel, idoloen aurrean makurtu ez zena,</a:t>
            </a:r>
          </a:p>
          <a:p>
            <a:pPr xmlns:a="http://schemas.openxmlformats.org/drawingml/2006/main" algn="ctr"/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azkenean, lehoiaren zulora bota zuten, baina seguru zegoen.</a:t>
            </a:r>
          </a:p>
          <a:p>
            <a:pPr xmlns:a="http://schemas.openxmlformats.org/drawingml/2006/main" algn="ctr"/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Danielen fedeagatik, Babiloniako erregeak ere Jainkoa goraipatu zuen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Jainkoa bakarrik gurtu behar dugu eta</a:t>
            </a:r>
          </a:p>
          <a:p>
            <a:pPr xmlns:a="http://schemas.openxmlformats.org/drawingml/2006/main" algn="ctr"/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idoloak zerbitzatzen ez dituen fedea behar dugu!</a:t>
            </a:r>
          </a:p>
          <a:p>
            <a:pPr xmlns:a="http://schemas.openxmlformats.org/drawingml/2006/main" algn="ctr"/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Fede mota horrek beste pertsona batzuk Jainkoarengan sinestu ditzake.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3200"/>
              <a:t>Jainkoa da?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rgbClr val="C00000"/>
                </a:solidFill>
              </a:rPr>
              <a:t>Jainkoa da..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Jainkoa fidagarria da</a:t>
            </a:r>
            <a:r xmlns:a="http://schemas.openxmlformats.org/drawingml/2006/main">
              <a:rPr lang="e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hark benetan sinesten dutenak salbatu eta hura zerbitzatu ditzakeenak.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galdetegia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Zergatik</a:t>
            </a:r>
            <a:r xmlns:a="http://schemas.openxmlformats.org/drawingml/2006/main">
              <a:rPr lang="e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zen</a:t>
            </a:r>
            <a:r xmlns:a="http://schemas.openxmlformats.org/drawingml/2006/main">
              <a:rPr lang="e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Daniel lehoiaren zulora botata?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Erregeari gezurra esan ziolako.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Ez zelako makurtu erregearen idoloaren aurrean.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Erregea hilko zuelako.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Jainkoa ez zuelako ongi gurtzen.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eu" altLang="ko-KR" sz="2800">
                <a:solidFill>
                  <a:srgbClr val="FF0000"/>
                </a:solidFill>
              </a:rPr>
              <a:t>Ez zelako makurtu erregearen idoloaren aurrean.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Hitza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Erregea poz-pozik zegoen eta Daniel zulotik ateratzeko agindua eman zuen. Eta Daniel zulotik altxatu zenean, ez zitzaion zauririk aurkitu, bere Jainkoarengan konfiantza zuelako.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44. zenbakia Jainkoaren Hitza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400"/>
              <a:t>Jonas, arrain handiaren barruan zegoena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Hitza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Baina Jaunak arrain handi bat eman zuen Jonas irensteko, eta Jonas arrainaren barruan egon zen hiru egun eta hiru gau.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Jonas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Egun batean Jainkoa agertu zitzaion Jonasi eta esan zion:</a:t>
            </a:r>
          </a:p>
          <a:p>
            <a:r xmlns:a="http://schemas.openxmlformats.org/drawingml/2006/main">
              <a:rPr lang="eu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«Zoaz Ninive hiri handira eta egin ezazu haren kontra! beren gaiztakeriatik libratuko ditut».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Jonasek ez zuen Jainkoari obeditu nahi. Atzerrira joan eta Tarsis aldera abiatu zen, Jainkoarengandik ihes egiteko.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Baina, Jainkoak haize handia bidali zuen eta denak hil behar ziren. Marinelek Jonas itsasora bota zuten. Arrain handi bat etorri zen eta irentsi zuen.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Jonas damutu zen bere bekatuak 3 egunez arrainaren barruan.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"Emaidazu jakinduria nire herria ondo zuzentzeko". Jainkoa poztu zen Salomonek hau eskatu zuelako. Beraz, Jainkoak eman zion Salomonek eskatutakoa.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Arrainak lehorrera bota zuen. Ninivera joan eta Jainkoaren mezua oihukatu zien gogoz kontra.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Jainkoaren abisua entzutean, Ninivetarrak damutu ziren eta Jainkoaren grazia bilatu zuten. Jainkoak barkatu zituen Niniveko jendea.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Ikasgaia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Jonasek Jainkoaren Hitza desobeditu zuen.</a:t>
            </a:r>
          </a:p>
          <a:p>
            <a:pPr xmlns:a="http://schemas.openxmlformats.org/drawingml/2006/main" algn="ctr"/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Baina Jainkoak Jonas erabili zuen desobeditzeko eta azkenean Ninivetarrak salbatu zituen.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Jainkoaren nahia nik uste dudanetik ezberdina den uneak dira.</a:t>
            </a:r>
          </a:p>
          <a:p>
            <a:pPr xmlns:a="http://schemas.openxmlformats.org/drawingml/2006/main" algn="ctr"/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Baina Jainkoaren nahia beti da zuzena.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Beti egon behar dugu Jainkoaren borondateari.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3200"/>
              <a:t>Nor da Jainkoa?</a:t>
            </a:r>
            <a:r xmlns:a="http://schemas.openxmlformats.org/drawingml/2006/main">
              <a:rPr lang="e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rgbClr val="C00000"/>
                </a:solidFill>
              </a:rPr>
              <a:t>Jainkoa da..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Jainkoa da beren bekatuez zintzo damutu eta barkamena eskatzen dutenak salbatzen dituena.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galdetegia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Noren sabelean egon zen Jonas 3 egunez?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Lehoia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Elefantea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Txakurra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Arraina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eu" altLang="ko-KR" sz="2800">
                <a:solidFill>
                  <a:srgbClr val="FF0000"/>
                </a:solidFill>
              </a:rPr>
              <a:t>Arraina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Hitza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Baina Jaunak arrain handi bat eman zuen Jonas irensteko, eta Jonas arrainaren barruan egon zen hiru egun eta hiru gau.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Jonas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Egun batean, bi emakume etorri ziren Salomoni haur txiki batekin. Haurra erregearen aurretik haurra zela borrokatu zuten.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Erregeak esan zuen: «Bi emakumek haurra bere umea dela diotenez, moztu haurra bitan eta eman erdia bati eta erdia besteari!».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Emakume bat errukiz bete zen bere semearekiko. Beraz, esan zuen: “Eman hari bizirik dagoen haurra. Ez hil!» Hori entzutean, Salomonek emakumea bere benetako ama zela erabaki zuen. Erregeak esan zuen: «Eman haurra. Benetako ama da!».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Ikasgaia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Salomonek bihotz jakintsua eskatu zuen eta ez aberastasuna edo boterea</a:t>
            </a:r>
          </a:p>
          <a:p>
            <a:pPr xmlns:a="http://schemas.openxmlformats.org/drawingml/2006/main" algn="ctr"/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bere herria gobernatzeko.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Jainkoari otoitz egin behar diogu guregatik ez ezik besteei zerbitzatzeko ere.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Hitza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Davidek Saulekin hitz egiten amaitu ondoren, Jonatanek bat egin zuen Davidekin, eta bere burua bezala maite zuen.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Samuel 18: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3200"/>
              <a:t>Jainkoa?</a:t>
            </a:r>
            <a:r xmlns:a="http://schemas.openxmlformats.org/drawingml/2006/main">
              <a:rPr lang="e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rgbClr val="C00000"/>
                </a:solidFill>
              </a:rPr>
              <a:t>Jainkoa..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Jainkoa da mundutik irabazi ezin duzun jakinduria eman diezagukeena.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galdetegia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Zer eskatu zion Salomonek Jainkoari?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janaria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aberastasuna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osasuna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jakinduria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eu" altLang="ko-KR" sz="2800">
                <a:solidFill>
                  <a:srgbClr val="FF0000"/>
                </a:solidFill>
              </a:rPr>
              <a:t>jakinduria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Hitza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Salomon erregea lurreko beste errege guztiak baino aberastasun eta jakinduria handiagoa zen.</a:t>
            </a:r>
            <a:r xmlns:a="http://schemas.openxmlformats.org/drawingml/2006/main">
              <a:rPr lang="e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Kronikak 9: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33. zenbakia Jainkoaren Hitza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400"/>
              <a:t>Jainkoaren izenaren tenplua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Hitza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Salomonek agindu zuen Jaunaren izenari tenplu bat eta beretzat errege jauregi bat eraikitzeko.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Kronikak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Salomonek Jainkoarentzat tenplu bat eraiki nahi zuen Davidek bere aitak agindu zuen bezala.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Beraz, arotz trebeei tenplurako zuhaitz onenak ekartzeko agindu zien.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Tenplurako harriak prestatu zituen. Artisau trebeei harri handi, bikain eta sendoak ekartzeko eskatu zien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Artisau batzuek Jainkoaren tenplua kolorezko arropekin eta urrezko hariz apaindu zuten.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Jainkoaren tenplua amaitu zenean, Salomonek eta Israelgo gizon guztiek poz handiz adoratu zuten Jainkoa.</a:t>
            </a:r>
            <a:r xmlns:a="http://schemas.openxmlformats.org/drawingml/2006/main">
              <a:rPr lang="eu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«Jainko Jauna! Zatoz eta erreina gaitzazu hemen!”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David jauregian geratu zen. Jonatan ezagutu zuen, Saul erregearen semea zena.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Ikasgaia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Salomonek eta bere herriak Jainkoarekiko maitasuna erakutsi zuten Jainko Jaunarentzat tenplu eder bat eraikiz.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Eliza Jainkoarekin elkartzen garen lekua da eta Jainkoarekiko maitasuna erakutsi dezakegu.</a:t>
            </a:r>
          </a:p>
          <a:p>
            <a:pPr xmlns:a="http://schemas.openxmlformats.org/drawingml/2006/main" algn="ctr"/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Gure eliza maitatu behar dugu.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3200"/>
              <a:t>Jainkoa?</a:t>
            </a:r>
            <a:r xmlns:a="http://schemas.openxmlformats.org/drawingml/2006/main">
              <a:rPr lang="e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rgbClr val="C00000"/>
                </a:solidFill>
              </a:rPr>
              <a:t>Jainkoa..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Jainkoa da adoratzaileak bilatzen eta bedeinkatzen dituena.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galdetegia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Zer egin zuten Salomonek eta Israelek Jainkoarekiko maitasuna adierazteko?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Idoloa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Jauregia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hiria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santutegia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eu" altLang="en-US" sz="2800">
                <a:solidFill>
                  <a:srgbClr val="FF0000"/>
                </a:solidFill>
              </a:rPr>
              <a:t>santutegia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Hitza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Salomonek agindu zuen Jaunaren izenari tenplu bat eta beretzat errege jauregi bat eraikitzeko.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Kronikak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34. zenbakia Jainkoaren Hitza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400"/>
              <a:t>Ogia eta Haragia Ekartzen zuten Beleak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Hitza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/>
              <a:t>Errekatik edango duzu, eta beleei han elikatzeko agindua eman diet.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erregeak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Bazen Akab izeneko errege bat, Jainkoaren aurrean oso gaiztoa zena. Elias profetak Jainkoaren hitza Akabi eman zion.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"Ez da euririk egingo lurrean!" Orduan, Akab hura hiltzen saiatu zen. Jainkoak ezkutatu egin zuen Akab erregearengandik.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Eliasek ihes egin zuen Jainkoak esandako lurraldera.</a:t>
            </a:r>
          </a:p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Baina, han ezin izan zuen jatekorik lortu.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Jainkoak Elias han elikatzeko agindu zien beleei. Beleek ogia eta haragia ekartzen zioten goizean eta arratsaldean, eta errekatik edaten zuen.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Jonatani asko gustatzen zitzaion David. Jonatan bat egin zen Davidekin.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Eliasek Jainkoaren hitza bete zuen bere bizitza arriskuan eta Jainkoaren babesaren esperientzia harrigarria izan zuen.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Ikasgaia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Akab errege gaiztoari ez zitzaion Jainkoaren hitza betetzea gustatzen. Beraz, Jainkoaren profeta hiltzen saiatu zen, Jainkoaren hitza esan zuen Elias.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Baina, Jainkoak babestu eta zaindu zuen Elias modu harrigarriz!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Jainkoaren hitza bete eta aldarrikatu behar dugu edozein egoeratan Elias bezala.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Jainkoak seguru babestuko gaitu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3200"/>
              <a:t>Nor da Jainkoa?</a:t>
            </a:r>
            <a:r xmlns:a="http://schemas.openxmlformats.org/drawingml/2006/main">
              <a:rPr lang="e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rgbClr val="C00000"/>
                </a:solidFill>
              </a:rPr>
              <a:t>Jainkoa da..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Jainkoa bere hitzak modu harrigarrian betetzen eta gordetzen dituztenak zaintzen dituena da.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galdetegia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Nork ekarri zion jateko zerbait Eliasi?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zaldia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arranoa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herensugea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belea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eu" altLang="ko-KR" sz="2800">
                <a:solidFill>
                  <a:srgbClr val="FF0000"/>
                </a:solidFill>
              </a:rPr>
              <a:t>belea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Hitza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/>
              <a:t>Errekatik edango duzu, eta beleei han elikatzeko agindua eman diet.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erregeak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35. zenbakia Jainkoaren Hitza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400"/>
              <a:t>Irina eta olioa</a:t>
            </a:r>
          </a:p>
          <a:p>
            <a:pPr xmlns:a="http://schemas.openxmlformats.org/drawingml/2006/main" algn="ctr"/>
            <a:r xmlns:a="http://schemas.openxmlformats.org/drawingml/2006/main">
              <a:rPr lang="eu" altLang="ko-KR" sz="4400"/>
              <a:t>ez zen agortu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Hitza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Zoaz berehala Sidongo Sareptara eta gelditu han. Leku horretan alargun bati agindu diot janariz hornitzeko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erregeak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Ez zen euririk egin Israelen, Jainko Jaunak esan zuen bezala. Beraz, ez zegoen janaririk jendeak jateko.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Jainko Jaunak Elias bidali zuen Sareptan bizi zen alargun bati.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Eliasek beretzat ogia egiteko eskatu zion irin eskukada batekin eta geratzen zitzaion olio pixka batekin.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Jonatanek bere ezpata eta gezia eman zizkion Davidi. Benetan Davidengan sinesten zuela esan nahi zuen.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Eliasek esandakoaren arabera, ogi pixka bat egin eta Eliasi eman zion lehenik eta beretzat egin zuen.</a:t>
            </a:r>
            <a:r xmlns:a="http://schemas.openxmlformats.org/drawingml/2006/main">
              <a:rPr lang="eu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Orduan, harrigarria bada ere, irin-potea eta olio-pitxera zeuden</a:t>
            </a:r>
            <a:r xmlns:a="http://schemas.openxmlformats.org/drawingml/2006/main">
              <a:rPr lang="eu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ez da erabili.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Egun batean bere semea hil zen. Baina Jainko Jaunak mutilaren bizitza itzuli eta bizi utzi zuen. Jainkoari eman zion aintza.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Ikasgaia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Alargunak irin eta olio pixka bat eskaini zuen</a:t>
            </a:r>
          </a:p>
          <a:p>
            <a:pPr xmlns:a="http://schemas.openxmlformats.org/drawingml/2006/main" algn="ctr"/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Jainkoari.</a:t>
            </a:r>
            <a:r xmlns:a="http://schemas.openxmlformats.org/drawingml/2006/main">
              <a:rPr lang="eu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Orduan, bedeinkapen handia jaso zuen</a:t>
            </a:r>
          </a:p>
          <a:p>
            <a:pPr xmlns:a="http://schemas.openxmlformats.org/drawingml/2006/main" algn="ctr"/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irudimenetik haratago.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Batzuetan, Jainkoari zerbait garrantzitsua eman behar diogun une bat egongo da.</a:t>
            </a:r>
          </a:p>
          <a:p>
            <a:pPr xmlns:a="http://schemas.openxmlformats.org/drawingml/2006/main" algn="ctr"/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Orduan, Jainkoak asko bedeinkatzen gaitu eskaintza eta sakrifizio honen bidez.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3200"/>
              <a:t>Nor da Jainkoa?</a:t>
            </a:r>
            <a:r xmlns:a="http://schemas.openxmlformats.org/drawingml/2006/main">
              <a:rPr lang="e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rgbClr val="C00000"/>
                </a:solidFill>
              </a:rPr>
              <a:t>Jainkoa da..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Jainkoa bizitzeko behar dugun guztia eskaintzen diguna da: janaria, arropa, etxea, etab.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galdetegia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Norengana esan zion Jainkoak Eliasi joateko??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erregea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apaiza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alarguna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orokorra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eu" altLang="ko-KR" sz="2800">
                <a:solidFill>
                  <a:srgbClr val="FF0000"/>
                </a:solidFill>
              </a:rPr>
              <a:t>alarguna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Hitza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Zoaz berehala Sidongo Sareptara eta gelditu han. Leku horretan alargun bati agindu diot janariz hornitzeko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erregeak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36. zenbakia Jainkoaren Hitza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u" altLang="ko-KR" sz="4400"/>
              <a:t>Sua Zerutik erori zen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Hitza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Orduan, Jaunaren sua erori eta sakrifizioa, egurra, harriak eta lurra erre zituen, eta lubakiko ura ere miazkatu zuen.</a:t>
            </a:r>
            <a:r xmlns:a="http://schemas.openxmlformats.org/drawingml/2006/main">
              <a:rPr lang="e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erregeak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Jainkoak Elias bidali zion Israelgo Akab errege gaiztoari. "Jainko duzu nor den benetako Jainkoa!"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Eliasek idolo-gurtzaileen 850 profeta faltsuren aurka borrokatu du. "Suz erantzuten duen jainkoa benetako Jainkoa da!"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Jonatanek bere jantzi preziatua eman zion Davidi. Jonatasek Davidekiko zuen adiskidetasun sakona erakutsi zuen.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850 profetek beren jainkoaren izena deitu eta aldarearen inguruan dantzatu zuten baina ez zen suaren erantzunik izan.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Eliasen txanda izan zen. Eliasek zerurantz otoitz egin zuen. Orduan, Jainkoaren sua erori zen eta sakrifizioa erre zuen aldarean.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"Jehoba da benetako Jainkoa!" Israel herriak bere bekatuak damutu eta Jainkoari aintza eman zion.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Ikasgaia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Jainko faltsuek ezin zuten ezer egin.</a:t>
            </a:r>
          </a:p>
          <a:p>
            <a:pPr xmlns:a="http://schemas.openxmlformats.org/drawingml/2006/main" algn="ctr"/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Izan ere</a:t>
            </a:r>
            <a:r xmlns:a="http://schemas.openxmlformats.org/drawingml/2006/main">
              <a:rPr lang="eu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haiek</a:t>
            </a:r>
            <a:r xmlns:a="http://schemas.openxmlformats.org/drawingml/2006/main">
              <a:rPr lang="eu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izan</a:t>
            </a:r>
            <a:r xmlns:a="http://schemas.openxmlformats.org/drawingml/2006/main">
              <a:rPr lang="eu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ez</a:t>
            </a:r>
            <a:r xmlns:a="http://schemas.openxmlformats.org/drawingml/2006/main">
              <a:rPr lang="eu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boterea.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Jainkoa Ahalguztiduna da.</a:t>
            </a:r>
          </a:p>
          <a:p>
            <a:pPr xmlns:a="http://schemas.openxmlformats.org/drawingml/2006/main" algn="ctr"/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Haren mirari harrigarriak bizi ditzakegu berarengan konfiantza dugunean eta sinesten dugunean.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u" altLang="ko-KR" sz="3200"/>
              <a:t>Nor da Jainkoa?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u" altLang="ko-KR" sz="3600">
                <a:solidFill>
                  <a:srgbClr val="C00000"/>
                </a:solidFill>
              </a:rPr>
              <a:t>Jainkoa da..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Bera da Jainko erreala, bizia eta langilea, idolo faltsuetatik ezberdina dena.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galdetegia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Zer erori zen zerutik Eliasek otoitz egin zuenean?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elurra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euria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harria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eu" altLang="ko-KR" sz="2800">
                <a:solidFill>
                  <a:srgbClr val="FF0000"/>
                </a:solidFill>
              </a:rPr>
              <a:t>sua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Hitza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Orduan, Jaunaren sua erori eta sakrifizioa, egurra, harriak eta lurra erre zituen, eta lubakiko ura ere miazkatu zuen.</a:t>
            </a:r>
            <a:r xmlns:a="http://schemas.openxmlformats.org/drawingml/2006/main">
              <a:rPr lang="e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erregeak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EZ. 37 Jainkoaren Hitza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400"/>
              <a:t>Naaman Lepratik sendatua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Hitza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Jaitsi zen bada, eta zazpi aldiz murgildu zen Jordanean, Jainkoaren gizonak esan zion bezala;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Erregeak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Naaman Siriako erregearen armadako buruzagia zen, baina legena zuen. Israelgo profeta zen Eliseogana joan zen berrezartzeko.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David hainbat aldiz hiltzeko egoera arriskutsuetan egon zen, Saul erregea hura hiltzen saiatu baitzen. Hala ere, arrisku horietatik ihes egin zezakeen Jonathanen laguntzarekin.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Eliseok ez zuen topo egin, baina esan zion: «Zoaz, garbitu zazpi aldiz Jordan ibaian».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Naaman haserretu zen Eliseoren hitzaren aurka. Baina haren zerbitzariek esan zioten: «Zoaz ibaira eta busti gorputza, mesedez».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Naaman zazpi aldiz murgildu zen Jordanean Eliseok eta bere zerbitzariek esan zuten bezala.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Orduan, harrigarria bada ere, bere haragia berreskuratu eta garbi geratu zen.</a:t>
            </a:r>
          </a:p>
          <a:p>
            <a:r xmlns:a="http://schemas.openxmlformats.org/drawingml/2006/main">
              <a:rPr lang="eu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Naaman Eliseora itzuli zen eta Jainkoari ospea eman zion.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Ikasgaia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Naamanek Jainkoaren gizona zen Eliseo entzun eta bere hitza bete zuenean, bedeinkatu egin zuen bere legenatik garbitzeko.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Ez dugu gure borondatez bizi behar,</a:t>
            </a:r>
          </a:p>
          <a:p>
            <a:pPr xmlns:a="http://schemas.openxmlformats.org/drawingml/2006/main" algn="ctr"/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baina Jainkoaren borondatez.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Jainkoaren hitza bizi eta betetzen dugunean,</a:t>
            </a:r>
          </a:p>
          <a:p>
            <a:pPr xmlns:a="http://schemas.openxmlformats.org/drawingml/2006/main" algn="ctr"/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Jainkoak eman diezagukeen bedeinkapen ugariz bedeinkatu gaitezke.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3200">
                <a:solidFill>
                  <a:srgbClr val="FF0000"/>
                </a:solidFill>
              </a:rPr>
              <a:t>Jainkoa?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rgbClr val="C00000"/>
                </a:solidFill>
              </a:rPr>
              <a:t>Jainkoa da..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Jainkoa da gaixotasun guztiak senda ditzakeena. Bera da Jainko Ahalguztiduna, senda gaitzakeena.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galdetegia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Zenbat aldiz murgildu zen Naaman Jordan ibaian?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hiru aldiz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behin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bost aldiz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zazpi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aldiz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eu" altLang="ko-KR" sz="2800">
                <a:solidFill>
                  <a:srgbClr val="FF0000"/>
                </a:solidFill>
              </a:rPr>
              <a:t>zazpi aldiz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Hitza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Jaitsi zen bada, eta zazpi aldiz murgildu zen Jordanean, Jainkoaren gizonak esan zion bezala;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Erregeak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38. zenbakia Jainkoaren Hitza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400"/>
              <a:t>Jainkoaren tenplua konpontzen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Hitza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chemeClr val="bg1">
                    <a:lumMod val="50000"/>
                  </a:schemeClr>
                </a:solidFill>
              </a:rPr>
              <a:t>Joas erregeak, beraz, dei egin zien Joiada apaizari eta gainerako apaizei, eta galdetu zien: "Zergatik ez zarete tenpluan egindako kaltea konpontzen? Ez hartu diru gehiago diruzainengandik, eta entrega ezazu tenplua konpontzeko".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Erregeak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Ikasgaia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Jonatanek ez zuen bere desio berekoia aukeratu, bere laguna, Davidek baizik.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Jonatan bezala,</a:t>
            </a:r>
          </a:p>
          <a:p>
            <a:pPr xmlns:a="http://schemas.openxmlformats.org/drawingml/2006/main" algn="ctr"/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izan gaitezen lagun ona gure lagunarentzat.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Joas, Judako erregeak, Jainkoaren tenplua konpontzeko gogoa zuen, hondatuta geratu zena.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Hala ere, aurrekontua ez zen nahikoa tenplua konpontzeko. Joasek Jainkoaren tenplua konpontzeko eskaintza jasotzea erabaki zuen.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Jainkoa maite zutenek zintzoki eskaini zuten tenplua konpontzeko dirua.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Tenplua konpontzeko bildutako dirua langileei eman zitzaien, eta tenplua zintzotasunez konpondu zuten.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“Aupa! Zein tenplu ederra den!». Joas poztu zen Jainkoa atsegin izango zelakoan.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Ikasgaia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Joasek Jainkoaren tenplua leku preziatutzat hartzen zuen, non jendeak Jainkoa gurtzen zuen.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Eliza da Jainkoa gurtzen dugunean dagoen lekua.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Beraz, eliza maitatu behar dugu eta oso estimatu.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3200">
                <a:solidFill>
                  <a:srgbClr val="FF0000"/>
                </a:solidFill>
              </a:rPr>
              <a:t>Jainkoa?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rgbClr val="C00000"/>
                </a:solidFill>
              </a:rPr>
              <a:t>Jainkoa da...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Jainkoak gutako bakoitza bere Tenplu Santu gisa ezartzen gaitu.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Jainkoak gurtzen dutenekin topatzen ditu.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galdetegia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Zer erabaki zuen Joasek konpontzea?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jauregia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bere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eskola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Tenplu Santua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eu" altLang="ko-KR" sz="2800">
                <a:solidFill>
                  <a:srgbClr val="FF0000"/>
                </a:solidFill>
              </a:rPr>
              <a:t>Tenplu Santua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Hitza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chemeClr val="bg1">
                    <a:lumMod val="50000"/>
                  </a:schemeClr>
                </a:solidFill>
              </a:rPr>
              <a:t>Joas erregeak, beraz, dei egin zien Joiada apaizari eta gainerako apaizei, eta galdetu zien: "Zergatik ez dituzue tenpluan egindako kaltea konpontzen? Ez hartu diruzainen diru gehiago, baizik eta entregatu tenplua konpontzeko".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Erregeak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39. zenbakia Jainkoaren Hitza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3600"/>
              <a:t>Nehemias, Jerusalemgo harresia berreraiki zuena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u" altLang="ko-KR" sz="3200"/>
              <a:t>Jainkoa?</a:t>
            </a:r>
            <a:r xmlns:a="http://schemas.openxmlformats.org/drawingml/2006/main">
              <a:rPr lang="e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u" altLang="ko-KR" sz="3600">
                <a:solidFill>
                  <a:srgbClr val="C00000"/>
                </a:solidFill>
              </a:rPr>
              <a:t>Jainkoa..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Bera da lagun onak ematen dizkiguna.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Eskerrak eman Jainkoari lagun onak emateagatik!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Hitza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chemeClr val="bg1">
                    <a:lumMod val="50000"/>
                  </a:schemeClr>
                </a:solidFill>
              </a:rPr>
              <a:t>Erregeari erantzun nion: «Erregeari atsegin bazaio eta zure zerbitzariak bere aitzinean grazia aurkitu badu, bidal nazazu nire arbasoak lurperatuta dauden Judako hirira, hura berreraiki dezadan».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Nehemias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Persiar erregeak baimena eman zion erregearen kopari Nehemias hondatuta zegoen hiria eta ziudadela berreraikitzeko.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Nehemias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Israeldar askorekin Jerusalemera itzuli eta haiekin Jerusalemgo harresia berreraiki zuen.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Hala ere, israeldarren berpizkundea gogoko ez zuten beste tribu batzuek asaldatu zituzten. Horrez gain, israeldar asko kexatzen hasi ziren.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Nehemias Jainkoari laguntza eskatu zion. Jainkoak boterea eta ausardia eman zion lana egiteko.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Azkenean, Nehemiasek Jerusalemgo harresia berreraikitzea amaitu zuen israeldarrekin. Harresia amaitu ondoren, bera eta bere herriak Jainkoa alaitasunez gurtu zuten.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Ikasgaia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Nehemias Jainkoaren laguntzaz harresia berreraikitzen amaitu zuen, nahiz eta istilu asko egon.</a:t>
            </a:r>
          </a:p>
          <a:p>
            <a:pPr xmlns:a="http://schemas.openxmlformats.org/drawingml/2006/main" algn="ctr"/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Jainkoaren lana egiten dugunean egoera gogorrak egin ditzakegu.</a:t>
            </a:r>
          </a:p>
          <a:p>
            <a:pPr xmlns:a="http://schemas.openxmlformats.org/drawingml/2006/main" algn="ctr"/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Hala ere, Jainkoa gurekin baldin badago eta gu berarekin egonez gero, zailtasun horiek guztiak gainditu ditzakegu.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3200"/>
              <a:t>Jainkoa?</a:t>
            </a:r>
            <a:r xmlns:a="http://schemas.openxmlformats.org/drawingml/2006/main">
              <a:rPr lang="e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rgbClr val="C00000"/>
                </a:solidFill>
              </a:rPr>
              <a:t>Jainkoa da..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Jainkoa da laguntzen gaituena eta boterea eta kemena ematen diguna otoitz egiten dugunean eta egoera zailean laguntza eskatzen dugunean.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galdetegia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Zergatik itzuli zen Nehemias jaioterrira?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bidaiatzeko..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eskolara joateko..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gurtzeko..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Jerusalemgo harresia berreraikitzeko..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eu" altLang="ko-KR" sz="2800">
                <a:solidFill>
                  <a:srgbClr val="FF0000"/>
                </a:solidFill>
              </a:rPr>
              <a:t>Jerusalemgo harresia berreraikitzeko..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Hitza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chemeClr val="bg1">
                    <a:lumMod val="50000"/>
                  </a:schemeClr>
                </a:solidFill>
              </a:rPr>
              <a:t>Erregeari erantzun nion: «Erregeari atsegin bazaio eta zure zerbitzariak bere aitzinean grazia aurkitu badu, bidal nazazu nire arbasoak lurperatuta dauden Judako hirira, hura berreraiki dezadan».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Nehemias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