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be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be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няма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/>
              <a:t>Джонатан,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4000"/>
              <a:t>Добры сябар Дэвіда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Што не даў Джонатан Давіду?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меч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шчыт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стрэлка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адзенне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шчыт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No40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400"/>
              <a:t>Мужнасць царыцы Эстэр.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Тады кароль спытаўся: "Што гэта, царыца Эстэр? Якая ваша просьба? Нават да паловы каралеўства, гэта будзе дадзена вам".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Эстэр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Гэта быў час, калі мудрая габрэйка Эстэр была царыцай Персіі. Аднак Аман задумаў знішчыць габрэяў, выкарыстоўваючы каралеўскі закон.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Яна падумала: «Мяне могуць забіць, калі я падыду да караля без таго, каб мяне паклікаў кароль». Аднак яна вырашыла пайсці да караля, каб прасіць выратавання свайго народа, хоць гэта было супраць закону.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Але калі ён убачыў каралеву Эстэр, якая стаяла ў двары, ён быў вельмі задаволены ёю і сказаў: «Якая ваша просьба? Я табе аддам».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Змова Амана па знішчэнні габрэяў была раскрыта царом. У выніку ён быў ненавідзеў караля і быў забіты.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«Дзякуй, Госпадзе, што абараняеш нас!» Дзякуючы мужнасці царыцы Эстэр яўрэі былі абаронены.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Нягледзячы на тое, што Эстэр павінна была быць пакараная смерцю, яна мужна малілася Богу выратаваць яе народ.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выратаваў габрэяў ад крызісу праз малітву Эстэр сваёй цудоўнай мудрасцю і сілай.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Будзем верыць і чакаць цудоўнай Божай дапамогі і збаўлення ў нашым штодзённым жыцці.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— гэта той, хто захоўвае і дапамагае свайму народу да канца.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 скону свету мяне Бог беражэ і дапамагае.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Што здарылася з Эстэр, калі яна падышла да караля без выкліку?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Яе павінны былі пакараць смерцю.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Яе выгналі.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Яна не магла сустрэцца з каралём.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Яна магла сказаць каралю тое, што хацела прасіць.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Яна магла сказаць каралю тое, што хацела прасіць.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Давід скончыў размову з Саўлам, Ёнатан стаў адзіным духам з Давідам, і палюбіў яго, як самога сябе.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Самуіла 18: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Тады кароль спытаўся: "Што гэта, царыца Эстэр? Якая ваша просьба? Нават да паловы каралеўства, гэта будзе дадзена вам".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Эстэр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No41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400"/>
              <a:t>Ёў, які быў дабраславёны Богам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зямлі Уц жыў чалавек, якога звалі Ёў. Гэты чалавек быў беззаганны і справядлівы; ён баяўся Бога і цураўся зла.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Праца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Ёў, які жыў у зямлі Уз усходняй зямлі, быў самым багатым. Ён баяўся Бога і беззаганны і справядлівы.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«За тое, што ты дабраславіў Ёва, ён баяўся цябе! Ці дарма Ёў баіцца Бога?» Сатана задумаў выпрабаваць Ёва.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Сатана забраў усё за адну ноч, яго дзяцей і ўсю яго маёмасць. Ён стаў самым няшчасным чалавекам у свеце.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Жонка адышла ад яго са словамі: «Пракляні Бога і памры!» Сябры Ёва прыйшлі і абвінавацілі яго, але Ёў, як заўсёды, спадзяваўся на Бога.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Гэта былі часы няшчасця і горычы. Аднак Ёў прайшоў выпрабаванне, і Бог даў яму значна большае дабраславеньне, чым раней. Ён стаў чалавекам, які баяўся Бога, чым калі-небудзь раней.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Нягледзячы на тое, што Ёў быў сумленным чалавекам, сатана дастаўляў яму непрыемнасці.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Нягледзячы на цяжкасці, Ёў верыў у Бога і быў цярплівы ў Богу.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Гэтыя цяжкасці могуць напаткаць нас.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У той час мы павінны верыць у Бога і быць цярплівымі ў Богу.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3200"/>
              <a:t>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адзіны</a:t>
            </a: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які можа зрабіць нас багатымі ці беднымі паводле сваёй волі.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No32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400"/>
              <a:t>Саламон, які атрымаў Мудрасць у дар.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Якое з іх няправільнае ў дачыненні да Ёва?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 быў багаты.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 жыў на ўсходзе.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 быў каралём.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 баяўся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Ён быў каралём.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зямлі Уц жыў чалавек, якога звалі Ёў. Гэты чалавек быў беззаганны і справядлівы; ён баяўся Бога і цураўся зла.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Праца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НЯМА 42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400"/>
              <a:t>Данііл адмовіўся есці каралеўскую ежу.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Данііл вырашыў не апаганьвацца царскай ежай і віном, і папрасіў дазволу ў начальніка ўлады не апаганьвацца такім чынам.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Данііл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Данііла і трох яго сяброў прывезлі ў Вавілон у якасці зняволеных. Кароль загадаў сваім чыноўнікам навучыць іх, даючы ім каралеўскую ежу і віно.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«Мы не хочам есці ежу, забароненую Божым законам!» Данііл і трое яго сяброў прасілі ў начальніка дазволу не апаганьвацца такім чынам.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Даніэль і тры яго сябры елі гародніну і ваду замест ежы, прапанаванай Ідалу. Бог ацаніў іх і даў ім больш мудрасці.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«Якія яны мудрыя!» Кароль не мог не здзівіцца, што яны выглядалі здаравейшымі і мудрэйшымі за ўсіх іншых маладых людзей, якія елі каралеўскую ежу.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З таго часу Данііл і тры яго сябры ўзялі на сябе адказнасць за важныя справы Вавілона і захоўвалі сябе ў святасці перад Богам.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Данііл і яго трое сяброў вырашылі захоўваць закон Божы нават у сітуацыі зняволенага.</a:t>
            </a:r>
          </a:p>
          <a:p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Тады яны сталі здаравейшымі і мудрэйшымі за ўсіх, хто еў царскую ежу.</a:t>
            </a:r>
          </a:p>
          <a:p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павінны слухацца Бога пры любых абставінах.</a:t>
            </a:r>
          </a:p>
          <a:p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Няма нічога важнага, чым любіць Бога.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 Саламон быў большы багаццем і мудрасцю за ўсіх іншых цароў зямлі.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Хронік 9: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Сусветная арганізацыя па ахове здароўя</a:t>
            </a:r>
            <a:r xmlns:a="http://schemas.openxmlformats.org/drawingml/2006/main">
              <a:rPr lang="be" altLang="en-US" sz="3200"/>
              <a:t> </a:t>
            </a:r>
            <a:r xmlns:a="http://schemas.openxmlformats.org/drawingml/2006/main">
              <a:rPr lang="be" altLang="ko-KR" sz="3200"/>
              <a:t>ёсць</a:t>
            </a:r>
            <a:r xmlns:a="http://schemas.openxmlformats.org/drawingml/2006/main">
              <a:rPr lang="be" altLang="en-US" sz="3200"/>
              <a:t> </a:t>
            </a:r>
            <a:r xmlns:a="http://schemas.openxmlformats.org/drawingml/2006/main">
              <a:rPr lang="be" altLang="ko-KR" sz="3200"/>
              <a:t>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- гэта той, хто можа быць ва ўсіх месцах адначасова (усюдыіснасць). А ён усемагутны.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Якую ежу еў Данііл і тры яго сябры замест царскай?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вада і гародніна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печыва і кола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локшына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рыс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вада і гародніна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Данііл вырашыў не апаганьвацца царскай ежай і віном, і папрасіў дазволу ў начальніка ўлады не апаганьвацца такім чынам.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Данііл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No43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400"/>
              <a:t>Данііл з львінага ложа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Кароль вельмі ўзрадаваўся і загадаў выцягнуць Данііла з ямы. І калі Данііл быў падняты з ямы, ніякай раны не было на ім, таму што ён спадзяваўся на Бога свайго.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Данііл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У Вавілоне былі людзі, якія ненавідзелі Данііла, які быў узяты ў палон і стаў прэм'ер-міністрам. Данііла хацелі забіць.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«Кожны, хто пакланіцца нечаму, акрамя караля, будзе кінуты ў львіную яму!» Данііл не пераставаў маліцца тры разы на дзень, хоць ведаў гэта.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Такім чынам, у рэшце рэшт, Данііл быў кінуты ў страшную львіную яму.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На наступную раніцу цар прыйшоў да логава льва і спытаў: Данііл! Вы ў бяспецы? На самай справе, кароль хацеў, каб Данііл не памёр, таму што ён вельмі любіў Данііла.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«Я ў парадку, каб Бог абараняў мяне!» Данііл не пацярпеў. Цар таксама хваліў Бога Данііла.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Саламон стаў трэцім царом Ізраіля пасля цара Давіда.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Данііл, які не пакланіўся ідалам,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у рэшце рэшт, быў кінуты ў логава льва, але ён быў у бяспецы.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Дзякуючы веры Данііла, вавілонскі цар таксама славіў Бога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павінны пакланяцца толькі Богу і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маем веру, якая не служыць ідалам!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Такая вера можа прымусіць іншых людзей паверыць у Бога.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Бог ёсць?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адзін..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надзейны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які можа выратаваць тых, хто сапраўды верыць у Яго і служыць Яму.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чаму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быў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Данііл кінуты ў львіную яму?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Таму што ён хлусіў каралю.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Таму што ён не пакланіўся ідалу караля.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Таму што ён збіраўся забіць караля.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Таму што ён дрэнна пакланяўся Богу.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Таму што ён не пакланіўся ідалу караля.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Кароль вельмі ўзрадаваўся і загадаў выцягнуць Данііла з ямы. І калі Данііл быў падняты з ямы, ніякай раны не было на ім, таму што ён спадзяваўся на Бога свайго.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Данііл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No44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400"/>
              <a:t>Ёна, які быў у вялікай рыбе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Гасподзь даў вялікую рыбу, каб праглынуць Ёну, і Ёна быў у рыбе тры дні і тры ночы.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Ёна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Аднойчы Бог зьявіўся Ёну і сказаў:</a:t>
            </a:r>
          </a:p>
          <a:p>
            <a:r xmlns:a="http://schemas.openxmlformats.org/drawingml/2006/main">
              <a:rPr lang="b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«Ідзіце ў вялікі горад Нінэвію і прапаведуйце супраць яго! Я выратую іх ад ліхадзейства іхняга».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Ёна не хацеў слухацца Бога. Ён выйшаў за мяжу і адплыў у Тарсіс, каб уцячы ад Бога.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Але Бог паслаў моцны вецер, і ўсе яны загінулі. Маракі выкінулі Ёну ў мора. Прыляцела вялікая рыба і праглынула яго.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Ёна каяўся ў сваіх грахах 3 дні ўнутры рыбы.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«Дай мне мудрасці, каб добра кіраваць сваім народам». Бог быў задаволены, што Саламон прасіў аб гэтым. Такім чынам, Бог даў яму тое, што прасіў Саламон.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Рыба вырвала яго на сушу. Ён пайшоў у Ніневію і неахвотна пракрычаў ім Божае пасланне.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Пачуўшы Божую перасцярогу, нінівітяне пакаяліся і прасілі Божай ласкі. Бог дараваў жыхарам Нінэвіі.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Ёна не паслухаўся Божага Слова.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Але Бог выкарыстаў Ёну, каб не паслухацца, і ў рэшце рэшт выратаваў нінівітян.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Бываюць выпадкі, калі воля Божая адрозніваецца ад таго, што я думаю.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Але воля Божая заўсёды слушная.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Трэба заўсёды быць паслухмянымі Божай волі.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Хто такі 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з'яўляецца тым, хто ратуе тых, хто шчыра каецца ў сваіх грахах і просіць прабачэння.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чыім жываце быў Ёна 3 дні?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Леў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Сабака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Рыба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Рыба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Гасподзь даў вялікую рыбу, каб праглынуць Ёну, і Ёна быў у рыбе тры дні і тры ночы.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Ёна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Аднойчы да Саламона прыйшлі дзве жанчыны з маленькім дзіцем. Яны змагаліся, што дзіця было яе дзіцем перад каралём.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Цар сказаў: «Таму што дзве жанчыны настойваюць, што дзіця - гэта яе дзіця, разрэжце дзіця на дзве часткі і аддайце палову адной, а палову другой!»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Адна жанчына была напоўнена спачуваннем да свайго сына. Таму яна сказала: «Аддайце ёй жывое дзіця. Не забівай яго!» Пачуўшы гэта, Саламон вырашыў, што жанчына была яго сапраўднай маці. Кароль сказаў: «Аддайце дзіця ёй. Яна сапраўдная маці!»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Саламон прасіў мудрага сэрца, а не багацця або ўлады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кіраваць сваёй краінай.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павінны маліцца Богу не толькі за сябе, але і за служэнне іншым.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Давід скончыў размову з Саўлам, Ёнатан стаў адзіным духам з Давідам, і палюбіў яго, як самога сябе.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Самуіла 18: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Божа..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- гэта той, хто можа даць нам мудрасць, якую вы не можаце атрымаць у свеце.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Аб чым прасіў Саламон у Бога?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ежа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багацце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здароўя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мудрасць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мудрасць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Цар Саламон быў большы багаццем і мудрасцю за ўсіх іншых цароў зямлі.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Хронік 9: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No33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400"/>
              <a:t>Храм Імя Божага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Саламон загадаў пабудаваць храм імя Гасподняга і царскі палац для сябе.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Хронік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Саламон хацеў пабудаваць храм для Бога, як яго бацька, Давід.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Таму ён загадаў умелым цеслярам прывезці для храма лепшыя дрэвы.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 падрыхтаваў камяні для храма. Ён папрасіў умелых майстроў прывезці вялікія, пышныя і моцныя камяні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Некаторыя майстры ўпрыгожвалі храм Божы каляровым адзеннем і залатой ніткай.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храм Божы быў завершаны, Саламон і ўсе людзі Ізраіля пакланіліся Богу з вялікай радасцю.</a:t>
            </a:r>
            <a:r xmlns:a="http://schemas.openxmlformats.org/drawingml/2006/main">
              <a:rPr lang="be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«О Пане Божа! Прыходзьце і пануйце намі тут!»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Давід стаў заставацца ў палацы. Ён сустрэў Джонатана, які быў сынам цара Саўла.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Саламон і яго народ паказалі сваю любоў да Бога, пабудаваўшы цудоўны храм для Пана Бога.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Касцёл — гэта месца, дзе мы сустракаемся з Богам і можам паказаць сваю любоў да Бога.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павінны любіць сваю царкву.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Божа..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той, хто шукае вернікаў і дабраслаўляе іх.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Што зрабілі Саламон і Ізраіль, каб выказаць сваю любоў да Бога?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Ідал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Палац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горад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сьвятыню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сьвятыню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Саламон загадаў пабудаваць храм імя Гасподняга і царскі палац для сябе.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Хронік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No34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400"/>
              <a:t>Крумкачы, што прыносілі хлеб і мяса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/>
              <a:t>Ты будзеш піць з ручая, і я загадаў крумкачам карміць цябе там.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каралі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Быў кароль па імені Ахаў, які быў вельмі злы перад Богам. Прарок Ілля перадаў слова Божае Ахаву.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«Не будзе дажджу на зямлі!» Пры гэтым Ахаў паспрабаваў забіць яго. Бог прымусіў яго схавацца ад цара Ахава.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Ілля ўцёк у зямлю, куды сказаў Бог.</a:t>
            </a:r>
          </a:p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Але ён не мог там паесці.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загадаў крумкачам карміць там Іллю. Крумкачы прыносілі яму хлеб і мяса раніцай і ўвечары, і ён піў з ручая.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Джанатану вельмі спадабаўся Давід. Ёнатан стаў адным духам з Давідам.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Ілля паслухаўся Божага слова, рызыкуючы сваім жыццём, і меў дзіўны вопыт Божай абароны.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Злы кароль Ахаў не любіў падпарадкоўвацца слову Божаму. Такім чынам, ён спрабаваў забіць прарока Божага, Іллю, які сказаў слова Божае.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Але Бог ахоўваў і клапаціўся пра Іллю дзіўным чынам!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Мы павінны слухацца і абвяшчаць Божае слова ў любых абставінах, як Ілля.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нас абавязкова абароніць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Хто такі 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- той, хто дзіўным чынам клапоціцца пра тых, хто слухаецца і захоўвае Яго словы.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Хто прынёс Іллі есці?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арол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цмок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крумкач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крумкач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/>
              <a:t>Ты будзеш піць з ручая, і я загадаў крумкачам карміць цябе там.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каралі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No35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400"/>
              <a:t>Мука і алей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4400"/>
              <a:t>не быў выкарыстаны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Неадкладна ідзі ў Сарэпту Сідонскую і заставайся там. Я загадаў адной удаве ў тым месцы даць табе ежу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каралі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 было дажджу ў Ізраілі, як сказаў Пан Бог. Так што есці людзям не было.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Пан Бог паслаў Іллю да ўдавы, якая жыла ў Сарэпце.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Ілля папрасіў яе прыгатаваць хлеб для сябе толькі з жмені мукі і трохі алею, якія засталіся ў яе.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Ёнатан даў Давіду свой меч і стралу. Гэта азначала, што ён сапраўды верыў у Давіда.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Нягледзячы на тое, што ў яе не было дастаткова мукі і алею, на якія яны жылі, паводле слоў Іллі, яна прыгатавала трохі хлеба і дала яго спачатку Іллі і прыгатавала для сябе.</a:t>
            </a:r>
            <a:r xmlns:a="http://schemas.openxmlformats.org/drawingml/2006/main">
              <a:rPr lang="be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Потым, на дзіва, збан з мукой і збан з маслам былі</a:t>
            </a:r>
            <a:r xmlns:a="http://schemas.openxmlformats.org/drawingml/2006/main">
              <a:rPr lang="be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не выкарыстаны.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Аднойчы ў яе памёр сын. Але Гасподзь Бог даў, каб хлопчык вярнуўся да яго і жыў. Яна аддала славу Богу.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Удава прапанавала крыху мукі і алею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 Бога.</a:t>
            </a:r>
            <a:r xmlns:a="http://schemas.openxmlformats.org/drawingml/2006/main">
              <a:rPr lang="be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Тады яна атрымала шмат благаслаўлення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за межамі ўяўлення.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Часам бывае момант, калі мы павінны аддаць нешта важнае Богу.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Затым, Бог дабраслаўляе нас шмат праз гэтую прапанову і ахвяру.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Хто такі 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- гэта той, хто забяспечвае нас усім неабходным для жыцця - ежай, адзеннем, домам і г.д.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 каго Бог сказаў Іллі ісці??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кароль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святар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удава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агульны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удава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Неадкладна ідзі ў Сарэпту Сідонскую і заставайся там. Я загадаў адной удаве ў тым месцы даць табе ежу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каралі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No36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400"/>
              <a:t>Агонь упаў з нябёсаў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Тады ўпаў агонь Гасподні і спаліў ахвяру, дровы, камяні і зямлю, а таксама вылізаў ваду ў рове.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каралі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паслаў Іллю да бязбожнага цара Ізраіля Ахава. «Ты даведаешся, хто такі сапраўдны Бог!»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Ілля ваяваў супраць 850 ілжэпрарокаў ідалапаклоннікаў. «Бог, які адказвае агнём, — сапраўдны Бог!»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Ёнатан аддаў сваю каштоўную вопратку Давіду. Гэта паказала глыбокае сяброўства Джанатана з Давідам.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прарокаў заклікалі імя свайго бога і танцавалі вакол алтара, але адказу на агонь не было.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Дайшла чарга да Іллі. Ілля маліўся да неба. Затым упаў агонь Божы і спаліў ахвяру на ахвярніку.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«Іегова — сапраўдны Бог!» Народ Ізраіля пакаяўся ў сваіх грахах і аддаў славу Богу.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Ілжывыя багі нічога не маглі зрабіць.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Для</a:t>
            </a:r>
            <a:r xmlns:a="http://schemas.openxmlformats.org/drawingml/2006/main">
              <a:rPr lang="be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яны</a:t>
            </a:r>
            <a:r xmlns:a="http://schemas.openxmlformats.org/drawingml/2006/main">
              <a:rPr lang="be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меў</a:t>
            </a:r>
            <a:r xmlns:a="http://schemas.openxmlformats.org/drawingml/2006/main">
              <a:rPr lang="be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няма</a:t>
            </a:r>
            <a:r xmlns:a="http://schemas.openxmlformats.org/drawingml/2006/main">
              <a:rPr lang="be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магутнасць.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усемагутны.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можам адчуць Яго дзіўныя цуды, калі спадзяемся на Яго і верым у Яго.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3200"/>
              <a:t>Хто такі 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Ён сапраўдны, жывы і дзеючы Бог, які адрозніваецца ад фальшывых ідалаў.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Што ўпала з неба, калі Ілля маліўся?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снег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дождж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камень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агонь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агонь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Тады ўпаў агонь Гасподні і спаліў ахвяру, дровы, камяні і зямлю, а таксама вылізаў ваду ў рове.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каралі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НЯМА 37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400"/>
              <a:t>Нааман вылечаны ад праказы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 ён сышоў і акунуўся ў Ярдане сем разоў, як сказаў яму чалавек Божы, і ачуняла цела ягонае і стала чыстым, як у юнака.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Каралёў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быў камандуючым войскам цара Арамскага, але ён быў хворы на праказу. Ён пайшоў да Елісея, які быў прарокам Ізраіля, каб быць адноўленым.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Некалькі разоў Давід трапляў у смяротна небяспечныя сітуацыі, бо цар Саўл спрабаваў яго забіць. Аднак ён мог пазбегнуць гэтых небяспек з дапамогай Джонатана.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Елісей не сустрэў яго, а толькі сказаў: «Ідзі, абмыйся сем разоў у рацэ Ярдан».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раззлаваўся на слова Елісея. Але слугі сказалі яму: ідзі да ракі і акуні цела сваё.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Нэеман акунуўся ў Ярдан сем разоў, як сказаў Елісей і яго слугі.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Затым, на здзіўленне, яго плоць аднавілася і стала чыстай.</a:t>
            </a:r>
          </a:p>
          <a:p>
            <a:r xmlns:a="http://schemas.openxmlformats.org/drawingml/2006/main">
              <a:rPr lang="b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вярнуўся да Елісея і аддаў славу Богу.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Нааман пачуў Елісея, які быў чалавекам Божым, і паслухаўся яго слова, ён атрымаў блаславенне быць ачышчаным ад праказы.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Жыць трэба не па сваёй волі,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але па Божай волі.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мы жывём і выконваем Божае слова,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можам быць блаславёны багатым благаслаўленнем, якое можа даць нам Бог.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rgbClr val="FF0000"/>
                </a:solidFill>
              </a:rPr>
              <a:t>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той, хто можа вылечыць кожную хваробу. Ён — Усемагутны Бог, які можа нас вылечыць.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Колькі разоў Нэеман акунаўся ў рацэ Ярдан?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тры разы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адзін раз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пяць разоў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сем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разы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сем разоў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 ён сышоў і акунуўся ў Ярдане сем разоў, як сказаў яму чалавек Божы, і ачуняла цела ягонае і стала чыстым, як у юнака.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Каралёў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No38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400"/>
              <a:t>Рамонт Храма Божага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І паклікаў цар Ёас святара Ёдая і іншых святароў і сказаў ім: чаму вы не папраўляеце пашкоджанні храма? Не бярыце больш грошай у скарбнікаў вашых, а аддавайце іх на рамонт храма.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Каралёў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Джонатан выбраў не сваё эгаістычнае жаданне, а свайго сябра Давіда.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Як Джонатан,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давайце будзем добрым сябрам для нашага сябра.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Ёас, цар Юдэі, меў намер адрамантаваць храм Божы, які застаўся пашкоджаным.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Аднак бюджэту не хапіла на рамонт храма. Ёас вырашыў атрымаць ахвяраванне на рамонт храма Божага.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Шчыра любячыя Бога людзі ахвяравалі грошы на рамонт храма.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Грошы, сабраныя на рамонт храма, былі перададзены рабочым, і яны цалкам сумленна адрамантавалі храм.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«Нічога сабе! Які прыгожы храм!» Ёас быў рады, што Бог спадабаецца.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Ёас лічыў храм Божы каштоўным месцам, дзе людзі пакланяліся Богу.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Касцёл — гэта месца, дзе Бог прысутнічае, калі мы Яму пакланяемся.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Такім чынам, мы павінны любіць царкву і лічыць яе вельмі каштоўнай.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rgbClr val="FF0000"/>
                </a:solidFill>
              </a:rPr>
              <a:t>Бог?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ставіць кожнага з нас сваім святым храмам.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сустракае тых, хто пакланяецца Яму.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Што Ёас вырашыў выправіць?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палац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яго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пакой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школа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Святы храм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Святы храм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І паклікаў цар Ёас святара Ёдая і іншых святароў і сказаў ім: чаму вы не папраўляеце пашкоджанні храма? Не бярыце больш грошай у скарбнікаў вашых, а аддавайце іх на рамонт храма.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Каралёў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No39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600"/>
              <a:t>Нээмія, які аднавіў сцяну Ерусаліма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3200"/>
              <a:t>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Божа..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Ён той, хто дае нам добрых сяброў.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Дзякуй Богу, што даў нам добрых сяброў!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Я адказаў цару: «Калі гэта заўгодна цару і калі раб твой знайшоў ласку ў ягоных вачах, няхай пашле мяне ў горад у Юдэі, дзе пахаваны бацькі мае, каб я адбудаваў яго».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Нээмія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Персідскі цар даў дазвол царскаму чашніку Неэміі аднавіць горад і цытадэль, якія былі разбураны.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Нээмія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вярнуўся ў Ерусалім з многімі ізраільцянамі і аднавіў з імі Ерусалімскую сцяну.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Аднак іх турбавалі іншыя плямёны, якім не падабалася адраджэнне ізраільцянаў. Акрамя таго, многія ізраільцяне наракаюць.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Нээмія папрасіў дапамогі ў Бога. Бог даў яму моц і мужнасць выконваць гэтую працу.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Нарэшце, Нээмія завяршыў аднаўленне сцяны Ерусаліма з ізраільцянамі. Скончыўшы сцяну, ён і яго людзі з радасцю пакланіліся Богу.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Нээмія завяршыў аднаўленне сцяны з дапамогай Бога, нават калі было шмат хваляванняў.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мы выконваем Божую працу, мы можам сутыкнуцца з цяжкімі сітуацыямі.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калі Бог з намі і мы з Ім, мы можам пераадолець усе гэтыя цяжкасці.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- гэта той, хто дапамагае нам і дае нам моц і мужнасць, калі мы молімся і просім дапамогі ў цяжкай сітуацыі.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Чаму Нээмія вярнуўся ў родны горад?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падарожнічаць..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ісці ў школу..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пакланяцца..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аднавіць сцяну Ерусаліма..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аднавіць сцяну Ерусаліма..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Я адказаў цару: «Калі гэта заўгодна цару і калі раб твой знайшоў ласку ў ягоных вачах, няхай пашле мяне ў горад у Юдэі, дзе пахаваны бацькі мае, каб я адбудаваў яго».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Нээмія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