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b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bs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</a:t>
            </a:r>
            <a:r xmlns:a="http://schemas.openxmlformats.org/drawingml/2006/main">
              <a:rPr lang="b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Reč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4000"/>
              <a:t>Davidov dobar prijatelj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Šta Jonatan nije dao Davidu?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mač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štit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strelica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odjeća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štit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40 Božja riječ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Hrabrost kraljice Esther.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kralj upitao: "Šta je, kraljice Estera? Šta je tvoja molba? Čak i do pola kraljevstva, biće ti dato."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Bilo je to vrijeme kada je mudra Jevrejka Estera bila kraljica Perzije. Međutim, Haman je planirao da uništi Jevreje koristeći kraljev zakon.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Pomislila je: 'Mogu me ubiti ako priđem kralju, a da me kralj ne pozove.' Međutim, odlučila je otići kralju da zamoli svoj narod da se spasi, iako je to bilo protiv zakona.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Ali, kada je ugledao kraljicu Esteru kako stoji u dvoru, bio je veoma zadovoljan njom i rekao je: „Šta je tvoja molba? Ja ću ti ga dati.”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Kralj je otkrio Hamanovu zavjeru da uništi Jevreje. Kao rezultat toga, kralj ga je mrzio i ubijen.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"Hvala ti, Gospode, što nas štitiš!" Zahvaljujući hrabrosti kraljice Ester, Jevreji su bili zaštićeni.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Iako je Esther trebala biti ubijena, molila se Bogu da hrabro spasi njen narod.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spasio Jevreje iz krize kroz Esterinu molitvu svojom divnom mudrošću i snagom.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Vjerujmo i očekujmo divnu Božju pomoć i spasenje u našem svakodnevnom životu.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Bože?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čuva i pomaže svoj narod do kraja.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me čuva i pomaže do kraja svijeta.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Šta se dogodilo Esther kada je prišla kralju, a da nije bila pozvana?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Trebalo je da bude ubijena.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Istjerana je.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Nije mogla upoznati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Mogla je reći kralju šta je htjela tražiti.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Mogla je reći kralju šta je htjela tražiti.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Nakon što je David završio razgovor sa Saulom, Jonatan je postao jedno u duhu s Davidom i volio ga je kao samoga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Samuilova 18: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kralj upitao: "Šta je, kraljice Estera? Šta je tvoja molba? Čak i do pola kraljevstva, biće ti dato."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41 Božja riječ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400"/>
              <a:t>Jova kojeg je Bog blagoslovio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zemlji Uz živio je čovjek koji se zvao Jov. Ovaj čovjek je bio besprijekoran i pošten; bojao se Boga i klonio se zla.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Posao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 koji je živio u zemlji Uz istočne zemlje bio je najbogatiji. Bojao se Boga i besprekoran i pošten.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„Zato što si blagoslovio Jova, on te se bojao! Zar se Jov uzalud boji Boga?” Sotona je planirao da iskuša Jova.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Sotona je preko noći oduzeo sve, njegovu djecu i svu imovinu. Postao je najjadniji čovek na svetu.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Žena ga je otišla rekavši: "Prokleti Boga i umri!" Došli su Jobovi prijatelji i okrivili ga, ali, Job se uzdao u Boga kao i uvijek.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Bila su to vremena u jadu i gorčini. Međutim, Job je prošao kroz test i Bog mu je dao mnogo veći blagoslov nego prije. Postao je čovjek koji se bojao Boga nego ikada prije.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Iako je Jov bio ispravan čovjek, Sotona mu je zadao nevolje.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Uprkos poteškoćama, Jov je vjerovao u Boga i bio je strpljiv u Bogu.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 poteškoće nas mogu zadesiti.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 to vrijeme moramo vjerovati u Boga i biti strpljivi u Bogu.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3200"/>
              <a:t>Bože?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</a:t>
            </a: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koji nas može učiniti bogatim ili siromašnim po svojoj volji.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32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Solomon koji je primio mudrost na dar.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Koja je netačna u vezi s Jobom?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Bio je bogat.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Živio je u istočnoj zemlji.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Bio je kralj.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Bojao se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Bio je kralj.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zemlji Uz živio je čovjek koji se zvao Jov. Ovaj čovjek je bio besprijekoran i pošten; bojao se Boga i klonio se zla.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Posao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42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Daniel je odbio da jede Kingovu hranu.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Daniel je odlučio da se ne oskvrni kraljevskom hranom i vinom, i zatražio je od glavnog službenika dozvolu da se ne oskvrni na ovaj način.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Danijel i njegova tri prijatelja dovedeni su u Babilon kao zarobljenici. Kralj je naredio svojim službenicima da ih pouče dajući im kraljevu hranu i vino.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„Želimo da ne jedemo hranu koja je zabranjena Božjim zakonom!“ Daniel i njegova tri prijatelja zatražili su od glavnog dužnosnika dozvolu da se ne skrnave na ovaj način.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i njegova tri prijatelja jeli su povrće i vodu umjesto da jedu hranu ponuđenu Idolu. Bog ih je cijenio i dao im više mudrosti.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“Kako su mudri!” Kralj se nije mogao načuditi da izgledaju zdravije i mudrije od svih drugih mladića koji su jeli kraljevsku hranu.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Od tada su Danijel i njegova tri prijatelja preuzeli brigu o važnim stvarima Babilona i držali se svetima pred Bogom.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i njegova tri prijatelja odlučili su da drže Božji zakon čak iu situaciji zatvorenika.</a:t>
            </a:r>
          </a:p>
          <a:p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Tada su postali zdraviji i mudriji od svih drugih muškaraca koji su jeli kraljevsku hranu.</a:t>
            </a:r>
          </a:p>
          <a:p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Moramo biti poslušni Bogu pod bilo kojim okolnostima.</a:t>
            </a:r>
          </a:p>
          <a:p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Nema ništa važno od ljubavi prema Bogu.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Kralj Solomon je bio veći u bogatstvu i mudrosti od svih drugih kraljeva na zemlji.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Ljetopisa 9: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SZO</a:t>
            </a:r>
            <a:r xmlns:a="http://schemas.openxmlformats.org/drawingml/2006/main">
              <a:rPr lang="bs" altLang="en-US" sz="3200"/>
              <a:t> </a:t>
            </a:r>
            <a:r xmlns:a="http://schemas.openxmlformats.org/drawingml/2006/main">
              <a:rPr lang="bs" altLang="ko-KR" sz="3200"/>
              <a:t>je</a:t>
            </a:r>
            <a:r xmlns:a="http://schemas.openxmlformats.org/drawingml/2006/main">
              <a:rPr lang="bs" altLang="en-US" sz="3200"/>
              <a:t> </a:t>
            </a:r>
            <a:r xmlns:a="http://schemas.openxmlformats.org/drawingml/2006/main">
              <a:rPr lang="bs" altLang="ko-KR" sz="3200"/>
              <a:t>Bože?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može biti na svim mjestima u isto vrijeme (sveprisutnost). I on je svemoćan.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Koju su hranu jeli Danijel i njegova tri prijatelja umjesto kraljeve?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voda i povrće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kolačić i 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rezanci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pirinač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voda i povrće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Daniel je odlučio da se ne oskvrni kraljevskom hranom i vinom, i zatražio je od glavnog službenika dozvolu da se ne oskvrni na ovaj način.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43 Božja riječ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Daniel iz Lavlje jazbine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Kralj je bio presrećan i naredio je da se Daniel izvuče iz jazbine. I kada je Daniel bio podignut iz jazbine, nije pronađena rana na njemu, jer se uzdao u svog Boga.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Bilo je ljudi u Babilonu koji su mrzeli Danijela, koji je odveden u zarobljeništvo i postao premijer. Hteli su da ubiju Daniela.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''Svako ko se pokloni nečemu drugom osim kralju bit će bačen u lavlju jazbinu!' Danijel nije prestajao da se moli tri puta dnevno, iako je to znao.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Tako je na kraju Danijel bačen u strašnu lavlju jazbinu.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Kralj je rano sljedećeg jutra došao u lavlju jazbinu i upitao: 'Danile! Jeste li sigurni?' U stvari, kralj je želio da Daniel ne umre jer je toliko volio Daniela.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“Dobro sam da me Bog zaštiti!” Daniel nije povrijeđen. Kralj je takođe hvalio Boga Danila.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 je postao treći kralj Izraela koji je naslijedio kralja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Danijel, koji se nije klanjao idolima,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kraju je bačen u lavlju jazbinu, ali je bio siguran.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Zbog Danielove vjere, vavilonski kralj je također slavio Boga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Moramo obožavati samo Boga i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moramo vjerovati koja ne služi idolima!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Takva vjera može natjerati druge ljude da vjeruju u Boga.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Bog je?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 taj..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pouzdan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koji može spasiti one koji istinski vjeruju u Njega i služe Mu.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Zašto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bio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bačen u lavlju jazbinu?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Zato što je lagao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Zato što se nije poklonio idolu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Zato što je hteo da ubije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Zato što nije dobro obožavao Boga.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Zato što se nije poklonio idolu kralja.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Kralj je bio presrećan i naredio je da se Daniel izvuče iz jazbine. I kada je Daniel bio podignut iz jazbine, nije pronađena rana na njemu, jer se uzdao u svog Boga.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44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Jona, koji je bio u velikoj ribi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GOSPOD je dao veliku ribu da proguta Jonu, a Jona je bio u ribi tri dana i tri noći.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 Bog se pojavio Joni i rekao:</a:t>
            </a:r>
          </a:p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“Idite u veliki grad Ninivu i propovijedajte protiv njega! Ja ću ih izbaviti od njihove zloće.”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nije htio poslušati Boga. Otišao je u inostranstvo i otplovio za Taršiš da pobjegne od Boga.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Ali, Bog je poslao veliki vjetar i svi su trebali umrijeti. Mornari su bacili Jonu u more. Velika riba je došla i progutala ga.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 se kajao za svoje grijehe 3 dana u ribi.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“Daj mi mudrosti da dobro vodim svoj narod.” Bog je bio zadovoljan što je Solomon to tražio. Dakle, Bog mu je dao ono što je Solomon tražio.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Riba ga je povratila na suvo. Otišao je u Ninivu i nevoljko im viknuo Božju poruku.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Čuvši Božje upozorenje, Ninivljani su se pokajali i tražili Božju milost. Bog je oprostio narodu Ninive.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 nije poslušao Božju Riječ.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 Bog je iskoristio Jonu da ne posluša i na kraju je spasio Ninivljane.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Postoje trenuci kada je volja Božija drugačija od onoga što ja mislim.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 Božja volja je uvek ispravna.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Uvek moramo biti poslušni Božjoj volji.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Ko je Bog?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spašava one koji se iskreno kaju za svoje grijehe i traže oprost.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čijem je stomaku Jona bio 3 dana?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Elephant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Riba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Ali GOSPOD je dao veliku ribu da proguta Jonu, a Jona je bio u ribi tri dana i tri noći.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Jonah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dana, dvije žene su došle Solomonu s malom bebom. Borili su se da je beba njena beba pre kralja.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Kralj je rekao: „Pošto dve žene insistiraju da je dete njeno dete, prerežite dete na dva dela i dajte pola jednom, a polovinu drugome!“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Jedna žena je bila ispunjena sažaljenjem prema svom sinu. Pa je rekla: „Daj joj živu bebu. Nemoj ga ubiti!“ Čuvši ovo, Solomon je zaključio da je žena njegova prava majka. King je rekao: „Daj joj bebu. Ona je prava majka!”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je tražio mudro srce, a ne bogatstvo ili moć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vlada svojom zemljom.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Moramo se moliti Bogu ne samo za sebe nego i za služenje drugima.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Nakon što je David završio razgovor sa Saulom, Jonatan je postao jedno u duhu s Davidom i volio ga je kao samoga sebe.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1. Samuilova 18: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Bože?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nam može dati mudrost koju ne možete dobiti od svijeta.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Šta je Solomon tražio od Boga?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bogatstvo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zdravlje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mudrost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mudrost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Kralj Solomon je bio veći u bogatstvu i mudrosti od svih drugih kraljeva na zemlji.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Ljetopisa 9: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33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Hram Imena Božijeg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je naredio da sagradi hram za Ime Gospodnje i sebi kraljevsku palatu.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Ljetopisa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 je želio da izgradi hram Bogu kao što je njegov otac naredio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Stoga je naredio da vješti stolari donesu najbolje drveće za hram.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Pripremio je kamenje za hram. Tražio je od vještih majstora da donesu veliko, veličanstveno i snažno kamenje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Neki majstori ukrašavali su hram Božji šarenom odjećom i zlatnim koncem.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Kada je hram Božji bio završen, Salomon i svi Izraelci obožavali su Boga s velikom radošću.</a:t>
            </a:r>
            <a:r xmlns:a="http://schemas.openxmlformats.org/drawingml/2006/main">
              <a:rPr lang="b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„O Gospode Bože! Dođite i vladajte nama ovdje!”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je postao da ostane u palati. Upoznao je Jonatana, koji je bio sin kralja Saula.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i njegov narod pokazali su svoje srce ljubavi prema Bogu izgradnjom prekrasnog hrama za Gospoda Boga.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Crkva je mjesto gdje se susrećemo s Bogom i možemo pokazati svoje srce ljubavi prema Bogu.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Moramo voljeti našu crkvu.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Bože?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istražuje obožavaoce i blagosilja ih.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Šta su Solomon i Izrael učinili da izraze svoju ljubav prema Bogu?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svetište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svetište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je naredio da sagradi hram za Ime Gospodnje i sebi kraljevsku palatu.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Ljetopisa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34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Gavrani koji su donosili hleb i meso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/>
              <a:t>Pićeš iz potoka, a ja sam naredio gavranima da te tamo hrane.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kings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Postojao je kralj po imenu Ahab koji je bio veoma zao pred Bogom. Prorok Ilija je predao Božju riječ Ahabu.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“Neće biti kiše u zemlji!” Na to ga je Ahab pokušao ubiti. Bog ga je natjerao da se sakrije od kralja Ahaba.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Ilija je pobegao u zemlju gde je Bog rekao.</a:t>
            </a:r>
          </a:p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Ali, tamo nije mogao dobiti hranu za jelo.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naredio gavranima da tamo hrane Iliju. Gavranovi su mu ujutro i uveče donosili hleb i meso, a on je pio iz potoka.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Jonathanu se David jako svidio. Jonatan je postao jedno duhom s Davidom.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Ilija je poslušao Božju riječ rizikujući svoj život i doživio je zadivljujuće iskustvo Božje zaštite.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Zli kralj, Ahab nije volio da se pokorava Božjoj riječi. Dakle, pokušao je da ubije Božjeg proroka Iliju koji je rekao Božju riječ.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Ali, Bog je čuvao i brinuo o Iliji na neverovatan način!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Moramo se pokoravati i naviještati Božju riječ u bilo kojoj situaciji kao Ilija.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će nas sigurno zaštititi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Ko je Bog?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brine o onima koji slušaju i drže Njegove riječi na neverovatan način.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 je Iliji doneo nešto za jelo?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orao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zmaj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gavran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gavran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/>
              <a:t>Pićeš iz potoka, a ja sam naredio gavranima da te tamo hrane.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kings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35 Božja riječ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Brašno i ulje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4400"/>
              <a:t>nije potrošen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Idite odmah u Sareptu Sidonsku i ostanite tamo. Zapovjedio sam jednoj udovici na tom mjestu da vas opskrbi hranom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kings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Izraelu nije bilo kiše kao što je Gospod Bog rekao. Dakle, nije bilo hrane za ljude.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Gospod Bog je poslao Iliju jednoj udovici koja je živela u Sarepti.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Ilija ju je zamolio da sebi napravi hljeb sa samo šakom brašna i malo ulja koje joj je preostalo.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je Davidu dao svoj mač i strijelu. To je značilo da je zaista vjerovao u Davida.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Iako nije imala dovoljno brašna i ulja od kojih su živjeli, prema Ilijinoj izreci, napravila je kruh i dala ga prvo Iliji i napravila za sebe.</a:t>
            </a:r>
            <a:r xmlns:a="http://schemas.openxmlformats.org/drawingml/2006/main">
              <a:rPr lang="b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Zatim, iznenađujuće, tegla brašna i vrč ulja su bili</a:t>
            </a:r>
            <a:r xmlns:a="http://schemas.openxmlformats.org/drawingml/2006/main">
              <a:rPr lang="bs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nije potrošen.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Jednog dana njen sin je umro. Ali Gospod Bog je pustio da mu se život vrati i živi. Ona je dala slavu Bogu.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Udovica je ponudila malo brašna i ulja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Bogu.</a:t>
            </a:r>
            <a:r xmlns:a="http://schemas.openxmlformats.org/drawingml/2006/main">
              <a:rPr lang="b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Tada je dobila mnogo blagoslova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izvan mašte.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Ponekad će doći trenutak kada moramo dati nešto važno Bogu.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Zatim, Bog nas mnogo blagosilja kroz ovu ponudu i žrtvu.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Ko je Bog?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onaj koji nam daje sve što nam je potrebno za život - hranu, odjeću, kuću, itd.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Kome je Bog rekao Iliji da ide??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kralj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sveštenik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udovica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općenito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udovica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Idite odmah u Sareptu Sidonsku i ostanite tamo. Zapovjedio sam jednoj udovici na tom mjestu da vas opskrbi hranom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kings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36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400"/>
              <a:t>Vatra je pala sa neba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pao oganj Gospodnji i spalio žrtvu, drva, kamenje i zemlju, i također lizao vodu u rovu.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kings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 je poslao Iliju opakom izraelskom kralju Ahabu. “Spoznaćete ko je pravi Bog!”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Ilija se borio protiv 850 lažnih proroka idolopoklonika. “Bog koji odgovara vatrom je pravi Bog!”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je dao svoju dragocjenu odjeću Davidu. To je pokazalo Jonatanovo duboko prijateljstvo prema Davidu.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proroka prizivali su ime svog boga i plesali oko oltara, ali nije bilo odgovora na vatru.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Bio je red na Elijahu. Ilija se molio ka nebu. Tada je pao Božji oganj i spalio žrtvu na oltaru.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„Jehova je pravi Bog!“ Izraelci su se pokajali za svoje grijehe i odali slavu Bogu.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Lažni bogovi nisu mogli ništa.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 xmlns:a="http://schemas.openxmlformats.org/drawingml/2006/main">
              <a:rPr lang="b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oni</a:t>
            </a:r>
            <a:r xmlns:a="http://schemas.openxmlformats.org/drawingml/2006/main">
              <a:rPr lang="b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imao</a:t>
            </a:r>
            <a:r xmlns:a="http://schemas.openxmlformats.org/drawingml/2006/main">
              <a:rPr lang="b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 xmlns:a="http://schemas.openxmlformats.org/drawingml/2006/main">
              <a:rPr lang="bs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Bog je svemogući.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Možemo iskusiti Njegova nevjerovatna čuda kada se uzdamo u Njega i vjerujemo u njega.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3200"/>
              <a:t>Ko je Bog?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pravi i živi i djelujući Bog koji se razlikuje od lažnih idola.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Šta je palo s neba kada se Ilija molio?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snijeg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kiša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vatra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vatra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Tada je pao oganj Gospodnji i spalio žrtvu, drva, kamenje i zemlju, i također lizao vodu u rovu.</a:t>
            </a:r>
            <a:r xmlns:a="http://schemas.openxmlformats.org/drawingml/2006/main">
              <a:rPr lang="b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kings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37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Naaman ozdravio od gube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Tako je sišao i uronio se u Jordan sedam puta, kao što mu je rekao Božji čovjek, i njegovo tijelo se obnovilo i postalo čisto kao u dječaka.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Kraljevima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je bio zapovjednik vojske kralja Arama, ali je imao gubu. Otišao je kod Elizeja koji je bio prorok Izraela da bude obnovljen.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je nekoliko puta bio u opasnim situacijama do smrti, jer ga je kralj Saul pokušao ubiti. Međutim, mogao je pobjeći od tih opasnosti uz Jonathanovu pomoć.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Jelisej ga nije sreo, već mu je samo rekao: „Idi, operi se sedam puta u rijeci Jordan.”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Naman se naljutio na Jelisejovu riječ. Ali njegove sluge mu rekoše: "Idi do rijeke i umoči svoje tijelo, molim te."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se uronio u Jordan sedam puta kao što su govorili Jelisej i njegove sluge.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Tada se, iznenađujuće, njegovo meso obnovilo i postalo čisto.</a:t>
            </a:r>
          </a:p>
          <a:p>
            <a:r xmlns:a="http://schemas.openxmlformats.org/drawingml/2006/main">
              <a:rPr lang="b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Naman se vratio Elizeju i odao slavu Bogu.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Kada je Naaman čuo Elizeja koji je bio Božji čovjek i poslušao njegovu riječ, bio je blagoslovljen da bude očišćen od gube.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 treba da živimo svojom voljom,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ali Božjom voljom.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Kad živimo i slušamo Božju riječ,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Možemo biti blagoslovljeni obiljem blagoslova koji nam Bog može dati.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rgbClr val="FF0000"/>
                </a:solidFill>
              </a:rPr>
              <a:t>Bože?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može izliječiti svaku bolest. On je Svemogući Bog koji nas može izliječiti.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Koliko se puta Naaman uronio u rijeku Jordan?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tri puta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jednom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pet puta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sedam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sedam puta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Tako je sišao i uronio se u Jordan sedam puta, kako mu je rekao Božji čovjek, i njegovo tijelo se oporavilo i postalo čisto kao u dječaka.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2. Kraljevima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38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400"/>
              <a:t>Popravka Božijeg hrama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Stoga je kralj Joaš pozvao svećenika Jojada i ostale svećenike i upitao ih: "Zašto ne popravljate štetu učinjenu u hramu? Ne uzimajte više novca od svojih rizničara, nego ga dajte za popravak hrama."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Kings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nije izabrao svoju sebičnu želju, već svog prijatelja Davida.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Kao Jonathan,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budimo dobar prijatelj za našeg prijatelja.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Joaš, kralj Jude, imao je na umu da popravi hram Božji, koji je ostao oštećen.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budžet nije bio dovoljan za popravku hrama. Joaš je odlučio da primi žrtvu za popravku Božjeg hrama.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Ljudi koji su voljeli Boga iskreno su nudili novac za popravku hrama.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Novac prikupljen za popravku hrama dat je radnicima, koji su potpuno pošteno popravili hram.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“Wow! Kako je to prelep hram!” Joash je bio sretan jer je mislio da će Bog biti ugodan.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Joas je smatrao Božji hram dragocenim mestom gde su ljudi obožavali Boga.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Crkva je mjesto gdje je Bog prisutan kada ga obožavamo.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Dakle, moramo voljeti crkvu i smatrati je veoma dragocjenom.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>
                <a:solidFill>
                  <a:srgbClr val="FF0000"/>
                </a:solidFill>
              </a:rPr>
              <a:t>Bože?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postavlja svakoga od nas kao svoj sveti hram.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se susreće sa onima koji ga obožavaju.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Šta je Joash odlučio popraviti?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njegov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škola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Sveti hram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Sveti hram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Stoga je kralj Joaš pozvao svećenika Jojada i ostale svećenike i upitao ih: "Zašto ne popravljate štetu učinjenu u hramu? Ne uzimajte više novca od svojih rizničara, nego ga dajte za popravak hrama."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Kings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br. 39 Riječ Božja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600"/>
              <a:t>Nehemija, koji je obnovio jerusalimski zid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bs" altLang="ko-KR" sz="3200"/>
              <a:t>Bože?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Bože..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je taj koji nam daje dobre prijatelje.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Zahvalite Bogu što nam je dao dobre prijatelje!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Odgovorio sam kralju: "Ako je to drago kralju i ako je tvoj sluga našao milost u njegovim očima, neka me pošalje u grad u Judi gdje su sahranjeni moji očevi da ga mogu obnoviti."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Perzijski kralj je dao dozvolu kraljevom peharniku Nehemiji da obnovi grad i tvrđavu koja je bila uništena.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vratio se u Jerusalim sa mnogim Izraelcima i sa njima ponovo izgradio jerusalimski zid.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uznemirila su ih druga plemena koja nisu voljela Izraelovo preporod. Osim toga, mnogi Izraelci su se žalili.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 je tražio pomoć od Boga. Bog mu je dao moć i hrabrost da obavi posao.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Konačno, Nehemija je sa izraelskim narodom završio obnovu jerusalimskog zida. Nakon što su dovršili zid, on i njegov narod su se radosno klanjali Bogu.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lekcija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Nehemija je dovršio obnovu zida uz pomoć Božju iako je bilo mnogo nereda.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Kada radimo Božji posao, možemo se suočiti s teškim situacijama.</a:t>
            </a:r>
          </a:p>
          <a:p>
            <a:pPr xmlns:a="http://schemas.openxmlformats.org/drawingml/2006/main" algn="ctr"/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Međutim, ako je Bog s nama i mi s njim, možemo prebroditi sve te poteškoće.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3200"/>
              <a:t>Bože?</a:t>
            </a:r>
            <a:r xmlns:a="http://schemas.openxmlformats.org/drawingml/2006/main">
              <a:rPr lang="b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rgbClr val="C00000"/>
                </a:solidFill>
              </a:rPr>
              <a:t>Bog je..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Bog je taj koji nam pomaže i daje nam snagu i hrabrost kada se molimo i tražimo pomoć u teškoj situaciji.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Današnji kviz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Zašto se Nehemija vratio u rodni grad?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putovati..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ići u školu..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obožavati..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obnoviti jerusalimski zid..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bs" altLang="ko-KR" sz="2800">
                <a:solidFill>
                  <a:srgbClr val="FF0000"/>
                </a:solidFill>
              </a:rPr>
              <a:t>obnoviti jerusalimski zid..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bs" altLang="ko-KR" sz="4000">
                <a:solidFill>
                  <a:srgbClr val="FF0000"/>
                </a:solidFill>
              </a:rPr>
              <a:t>Današnja Riječ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bs" altLang="ko-KR" sz="3600">
                <a:solidFill>
                  <a:schemeClr val="bg1">
                    <a:lumMod val="50000"/>
                  </a:schemeClr>
                </a:solidFill>
              </a:rPr>
              <a:t>Odgovorio sam kralju: "Ako je to drago kralju i ako je tvoj sluga našao milost u njegovim očima, neka me pošalje u grad u Judi gdje su sahranjeni moji očevi da ga mogu obnoviti."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Nehemija</a:t>
            </a:r>
            <a:r xmlns:a="http://schemas.openxmlformats.org/drawingml/2006/main">
              <a:rPr lang="b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b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