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bg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bg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Не.</a:t>
            </a:r>
            <a:r xmlns:a="http://schemas.openxmlformats.org/drawingml/2006/main">
              <a:rPr lang="b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Божието Слово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g" altLang="ko-KR" sz="4000"/>
              <a:t>Джонатан,</a:t>
            </a:r>
          </a:p>
          <a:p>
            <a:pPr xmlns:a="http://schemas.openxmlformats.org/drawingml/2006/main" algn="ctr"/>
            <a:r xmlns:a="http://schemas.openxmlformats.org/drawingml/2006/main">
              <a:rPr lang="bg" altLang="ko-KR" sz="4000"/>
              <a:t>Добрият приятел на Дейвид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тест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Какво не даде Джонатан на Давид?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меч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щит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стрелка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дрехи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bg" altLang="ko-KR" sz="2800">
                <a:solidFill>
                  <a:srgbClr val="FF0000"/>
                </a:solidFill>
              </a:rPr>
              <a:t>щит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No40 Божието слово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400"/>
              <a:t>Смелостта на кралица Естер.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Тогава царят попитал: „Какво е, кралице Естир? Каква е твоята молба? Дори до половината царство, ще ти бъде дадено.“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Естер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Това беше времето, когато една мъдра еврейска жена Естер беше кралица на Персия. Но Аман заговорничи да унищожи евреите, използвайки царския закон.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Тя си помисли: „Може да бъда убита, ако се приближа до краля, без да ме повика кралят.“ Въпреки това тя решила да отиде при краля, за да помоли хората й да бъдат спасени, въпреки че това било против закона.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 когато видя кралица Естир да стои в двора, той беше много доволен от нея и каза: „Какво искаш? Ще ти го дам."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Заговорът на Аман да унищожи евреите беше разкрит от царя. В резултат на това той беше мразен от краля и беше убит.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„Благодарим ти, Господи, че ни защитаваш!“ Благодарение на смелостта на царица Естир, евреите бяха защитени.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Въпреки че Естер трябваше да бъде убита, тя се молеше на Бог смело да спаси нейния народ.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спаси евреите от кризата чрез молитвата на Естер с чудната Си мъдрост и сила.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Да вярваме и да очакваме чудесната Божия помощ и спасение в нашето ежедневие.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200"/>
              <a:t>Бог?</a:t>
            </a:r>
            <a:r xmlns:a="http://schemas.openxmlformats.org/drawingml/2006/main">
              <a:rPr lang="b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rgbClr val="C00000"/>
                </a:solidFill>
              </a:rPr>
              <a:t>Бог 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е този, който пази и помага на Своя народ докрай.</a:t>
            </a:r>
            <a:r xmlns:a="http://schemas.openxmlformats.org/drawingml/2006/main">
              <a:rPr lang="b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ме пази и ми помага до края на света.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тест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Какво се случи с Естер, когато се приближи до царя, без да бъде повикана?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Тя трябваше да бъде умъртвена.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Тя беше изгонена.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Тя не можа да се срещне с краля.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Тя можеше да каже на царя това, което искаше да поиска.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rgbClr val="FF0000"/>
                </a:solidFill>
              </a:rPr>
              <a:t>Тя можеше да каже на царя това, което искаше да поиска.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След като Давид приключи разговора със Саул, Йонатан стана едно духом с Давид и той го обикна като себе си.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Царе 18: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Тогава царят попитал: „Какво е, кралице Естир? Каква е твоята молба? Дори до половината царство, ще ти бъде дадено.“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Естер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No41 Божието слово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g" altLang="ko-KR" sz="4400"/>
              <a:t>Йов, който беше благословен от Бога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 земята Уз живееше човек на име Йов. Този човек беше непорочен и праведен; той се боеше от Бога и избягваше злото.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работа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Йов, който живееше в земята Уз на източната земя, беше най-богатият. Той се боеше от Бога и беше непорочен и праведен.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„Тъй като ти благослови Йов, той се страхува от теб! Напразно ли се бои Йов от Бога?“ Сатана заговори да изпита Йов.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Сатана отне всичко за една нощ, децата му и цялото му имущество. Той стана най-нещастният човек на света.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Жена му го напусна с думите, че "Прокълни Бог и умри!" Приятелите на Йов дойдоха и го обвиниха, но Йов се довери на Бог както винаги.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Бяха времена на мизерия и горчивина. Въпреки това Йов премина през изпитанието и Бог му даде много по-голяма благословия от преди. Той стана човек, който се боеше от Бога повече от всякога.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Въпреки че Йов беше честен човек, Сатана му създаде проблеми.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Въпреки трудностите Йов вярваше в Бог и беше търпелив в Бога.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Тези трудности могат да ни сполетят.</a:t>
            </a: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По това време ние трябва да вярваме в Бог и да бъдем търпеливи в Бога.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g" altLang="ko-KR" sz="3200"/>
              <a:t>Бог?</a:t>
            </a:r>
            <a:r xmlns:a="http://schemas.openxmlformats.org/drawingml/2006/main">
              <a:rPr lang="b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3600">
                <a:solidFill>
                  <a:srgbClr val="C00000"/>
                </a:solidFill>
              </a:rPr>
              <a:t>Бог 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е единственият</a:t>
            </a:r>
          </a:p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който може да ни направи богати или бедни според собствената Си воля.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No32 Божието слово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400"/>
              <a:t>Соломон, който получи мъдростта като дар.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тест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Кое е грешно за Йов?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Той беше богат.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Той живееше в източната земя.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Той беше крал.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Страхуваше се от Бог.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rgbClr val="FF0000"/>
                </a:solidFill>
              </a:rPr>
              <a:t>Той беше крал.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 земята Уз живееше човек на име Йов. Този човек беше непорочен и праведен; той се боеше от Бога и избягваше злото.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работа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НЕ. 42 Божието слово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400"/>
              <a:t>Даниел отказа да яде храната на Кинг.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Но Данаил реши да не се осквернява с царската храна и вино и помоли началника за разрешение да не се осквернява по този начин.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Данаил и тримата му приятели бяха доведени във Вавилон като затворници. Царят заповяда на своите служители да ги учат, като им дават царска храна и вино.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„Искаме да не ядем храна, забранена от Божия закон!“ Даниел и тримата му приятели поискаха разрешение от началника да не се оскверняват по този начин.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 и тримата му приятели ядоха зеленчуци и вода, вместо да ядат храна, предложена на Айдъл. Бог ги оцени и им даде повече мъдрост.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"Колко са мъдри!" Кралят нямаше как да не се учуди, че изглеждат по-здрави и по-мъдри от всеки друг млад мъж, който яде кралската храна.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Оттогава Данаил и тримата му приятели поеха отговорността за важни неща във Вавилон и се пазиха святи пред Бога.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 и тримата му приятели решиха да спазват Божия закон дори в положение на затворник.</a:t>
            </a:r>
          </a:p>
          <a:p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Тогава те станаха по-здрави и по-мъдри от всеки друг мъж, който яде кралската храна.</a:t>
            </a:r>
          </a:p>
          <a:p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Ние трябва да се подчиняваме на Бог при всякакви обстоятелства.</a:t>
            </a:r>
          </a:p>
          <a:p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Няма нищо по-важно от това да обичаш Бог.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Цар Соломон беше по-голям по богатство и мъдрост от всички други царе на земята.</a:t>
            </a:r>
            <a:r xmlns:a="http://schemas.openxmlformats.org/drawingml/2006/main">
              <a:rPr lang="b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Летописи 9: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200"/>
              <a:t>СЗО</a:t>
            </a:r>
            <a:r xmlns:a="http://schemas.openxmlformats.org/drawingml/2006/main">
              <a:rPr lang="bg" altLang="en-US" sz="3200"/>
              <a:t> </a:t>
            </a:r>
            <a:r xmlns:a="http://schemas.openxmlformats.org/drawingml/2006/main">
              <a:rPr lang="bg" altLang="ko-KR" sz="3200"/>
              <a:t>е</a:t>
            </a:r>
            <a:r xmlns:a="http://schemas.openxmlformats.org/drawingml/2006/main">
              <a:rPr lang="bg" altLang="en-US" sz="3200"/>
              <a:t> </a:t>
            </a:r>
            <a:r xmlns:a="http://schemas.openxmlformats.org/drawingml/2006/main">
              <a:rPr lang="bg" altLang="ko-KR" sz="3200"/>
              <a:t>Бог?</a:t>
            </a:r>
            <a:r xmlns:a="http://schemas.openxmlformats.org/drawingml/2006/main">
              <a:rPr lang="b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rgbClr val="C00000"/>
                </a:solidFill>
              </a:rPr>
              <a:t>Бог 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е този, който може да бъде на всички места по едно и също време (вездесъщност). И той е всемогъщ.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тест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Каква храна са яли Даниел и тримата му приятели вместо царска храна?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вода и зеленчуци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бисквитка и кока-кола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юфка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ориз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bg" altLang="ko-KR" sz="2800">
                <a:solidFill>
                  <a:srgbClr val="FF0000"/>
                </a:solidFill>
              </a:rPr>
              <a:t>вода и зеленчуци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Но Данаил реши да не се осквернява с царската храна и вино и помоли началника за разрешение да не се осквернява по този начин.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No43 Божието слово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400"/>
              <a:t>Данаил от рова на лъва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Царят се зарадва и заповяда да извадят Данаил от рова. И когато Даниил беше изваден от рова, не се намери рана на него, защото той се уповаваше на своя Бог.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Във Вавилон имаше хора, които мразеха Данаил, който беше отведен в плен и стана министър-председател. Искаха да убият Даниел.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„Всеки, който се покланя на нещо различно от краля, ще бъде хвърлен в рова на лъва!“ Данаил не спря да се моли три пъти на ден, въпреки че го знаеше.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Така в крайна сметка Данаил беше хвърлен в страшната яма на лъва.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Царят дойде при рова на лъва рано на следващата сутрин и попита: „Даниел! В безопасност ли си? Всъщност царят искаше Данаил да не умре, защото обичаше Даниил толкова много.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„Добре съм Бог да ме пази!“ Даниел не е пострадал. Царят също възхвали Бога на Даниил.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Соломон стана третият цар на Израел след цар Давид.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Данаил, който не се поклони на идолите,</a:t>
            </a: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в крайна сметка беше хвърлен в леговището на лъва, но беше в безопасност.</a:t>
            </a: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Заради вярата на Даниил вавилонският цар също възхвали Бога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Трябва да се покланяме само на Бог и</a:t>
            </a: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имаме вяра, която не служи на идоли!</a:t>
            </a: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Този вид вяра може да накара други хора да повярват в Бог.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200"/>
              <a:t>Бог е?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rgbClr val="C00000"/>
                </a:solidFill>
              </a:rPr>
              <a:t>Бог е единственият..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е надежден</a:t>
            </a:r>
            <a:r xmlns:a="http://schemas.openxmlformats.org/drawingml/2006/main">
              <a:rPr lang="b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който може да спаси тези, които наистина вярват в Него и Му служат.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тест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Защо</a:t>
            </a:r>
            <a:r xmlns:a="http://schemas.openxmlformats.org/drawingml/2006/main">
              <a:rPr lang="b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беше</a:t>
            </a:r>
            <a:r xmlns:a="http://schemas.openxmlformats.org/drawingml/2006/main">
              <a:rPr lang="b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 хвърлен в рова на лъва?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Защото излъга краля.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Защото той не се поклони на идола на краля.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Защото щеше да убие краля.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Защото не се покланяше добре на Бога.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bg" altLang="ko-KR" sz="2800">
                <a:solidFill>
                  <a:srgbClr val="FF0000"/>
                </a:solidFill>
              </a:rPr>
              <a:t>Защото той не се поклони на идола на краля.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Царят се зарадва и заповяда да извадят Данаил от рова. И когато Даниил беше изваден от рова, не се намери рана на него, защото той се уповаваше на своя Бог.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No44 Божието слово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400"/>
              <a:t>Йона, който беше вътре в голямата риба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Но Господ даде голяма риба, за да погълне Йона, и Йона беше вътре в рибата три дни и три нощи.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Йона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Един ден Бог се яви на Йона и каза:</a:t>
            </a:r>
          </a:p>
          <a:p>
            <a:r xmlns:a="http://schemas.openxmlformats.org/drawingml/2006/main">
              <a:rPr lang="b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„Идете във великия град Ниневия и проповядвайте против него! Аз ще ги избавя от нечестието им.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Йона не искаше да се подчини на Бог. Той отиде в чужбина и отплава за Тарсис, за да избяга от Бога.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Но Бог изпрати силен вятър и всички те трябваше да умрат. Моряците изхвърлиха Йона в морето. Голяма риба дойде и го погълна.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Йона се покая за греховете си в продължение на 3 дни в рибата.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„Дай ми мъдростта да ръководя хората си добре.“ Бог беше доволен, че Соломон поиска това. И така, Бог му даде това, което поиска Соломон.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Рибата го повърна на сухо. Той отиде в Ниневия и неохотно им извика Божието послание.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След като чуха Божието предупреждение, ниневийците се покаяха и потърсиха Божията благодат. Бог прости на хората от Ниневия.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Йона не се подчини на Божието Слово.</a:t>
            </a: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Но Бог използва Йона да не се подчини и в крайна сметка спаси ниневийците.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Има моменти, когато Божията воля е различна от това, което си мисля.</a:t>
            </a: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Но Божията воля винаги е права.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Винаги трябва да сме послушни на Божията воля.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200"/>
              <a:t>Кой е Бог?</a:t>
            </a:r>
            <a:r xmlns:a="http://schemas.openxmlformats.org/drawingml/2006/main">
              <a:rPr lang="b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rgbClr val="C00000"/>
                </a:solidFill>
              </a:rPr>
              <a:t>Бог 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е този, който спасява тези, които искрено се разкайват за греховете си и молят за прошка.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тест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 чий корем беше Йона за 3 дни?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Лъв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Слон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Куче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Риба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rgbClr val="FF0000"/>
                </a:solidFill>
              </a:rPr>
              <a:t>Риба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Но Господ даде голяма риба, за да погълне Йона, и Йона беше вътре в рибата три дни и три нощи.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Йона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Един ден две жени дойдоха при Соломон с малко бебе. Те се караха, че бебето е нейно бебе преди краля.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Царят казал: „Понеже две жени твърдят, че детето е нейно дете, разрежете детето на две и дайте половината на едната и половината на другата!“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Една жена беше изпълнена със състрадание към сина си. И така, тя каза: „Дайте живото бебе на нея. Не го убивайте!“ Като чу това, Соломон реши, че жената е истинската му майка. Кинг каза: „Дайте бебето на нея. Тя е истинска майка!“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Соломон поиска мъдро сърце, а не богатство или власт</a:t>
            </a:r>
          </a:p>
          <a:p>
            <a:pPr xmlns:a="http://schemas.openxmlformats.org/drawingml/2006/main" algn="ctr"/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 управлява страната си.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Трябва да се молим на Бог не само за себе си, но и за служенето на другите.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След като Давид приключи разговора със Саул, Йонатан стана едно духом с Давид и той го обикна като себе си.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Царе 18: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200"/>
              <a:t>Бог?</a:t>
            </a:r>
            <a:r xmlns:a="http://schemas.openxmlformats.org/drawingml/2006/main">
              <a:rPr lang="b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rgbClr val="C00000"/>
                </a:solidFill>
              </a:rPr>
              <a:t>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е този, който може да ни даде мъдрост, която не можете да получите от света.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тест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Какво поиска Соломон от Бог?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храна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богатство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здраве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мъдрост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rgbClr val="FF0000"/>
                </a:solidFill>
              </a:rPr>
              <a:t>мъдрост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Цар Соломон беше по-голям по богатство и мъдрост от всички други царе на земята.</a:t>
            </a:r>
            <a:r xmlns:a="http://schemas.openxmlformats.org/drawingml/2006/main">
              <a:rPr lang="b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Летописи 9: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No33 Божието слово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400"/>
              <a:t>Храмът за името Божие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Соломон заповяда да построи храм за Името Господне и царски дворец за себе си.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Летописи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Соломон искаше да построи храм за Бог, както баща му, Давид нареди.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 така, той нареди на квалифицирани дърводелци да донесат най-добрите дървета за храма.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Той подготви камъни за храма. Той помолил изкусни майстори да донесат големи, великолепни и здрави камъни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Някои занаятчии украсявали божия храм с цветни дрехи и златна нишка.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Когато Божият храм беше завършен, Соломон и всички израилтяни се поклониха на Бога с голяма радост.</a:t>
            </a:r>
            <a:r xmlns:a="http://schemas.openxmlformats.org/drawingml/2006/main">
              <a:rPr lang="bg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„О, Господи Боже! Ела и ни царувай тук!“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Давид остана в двореца. Той срещна Йонатан, който беше син на цар Саул.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Соломон и неговият народ показаха сърцето си на любов към Бога, като построиха красив храм за Господ Бог.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Църквата е място, където срещаме Бог и можем да покажем сърцето си на любов към Бога.</a:t>
            </a:r>
          </a:p>
          <a:p>
            <a:pPr xmlns:a="http://schemas.openxmlformats.org/drawingml/2006/main" algn="ctr"/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Ние трябва да обичаме нашата църква.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200"/>
              <a:t>Бог?</a:t>
            </a:r>
            <a:r xmlns:a="http://schemas.openxmlformats.org/drawingml/2006/main">
              <a:rPr lang="b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rgbClr val="C00000"/>
                </a:solidFill>
              </a:rPr>
              <a:t>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е този, който търси поклонниците и ги благославя.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Днешната викторина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Какво направиха Соломон и Израел, за да изразят любовта си към Бог?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Идол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Дворец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град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светилище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g" altLang="en-US" sz="2800">
                <a:solidFill>
                  <a:srgbClr val="FF0000"/>
                </a:solidFill>
              </a:rPr>
              <a:t>светилище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Соломон заповяда да построи храм за Името Господне и царски дворец за себе си.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Летописи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No34 Божието слово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400"/>
              <a:t>Гарвани, които донесоха хляб и месо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/>
              <a:t>Ще пиеш от ручея, а аз съм заповядал на гарваните да те хранят там.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царе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Имаше един цар на име Ахав, който беше много зъл пред Бога. Пророк Илия предаде Божието слово на Ахаав.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„Няма да има дъжд в земята!“ При това Ахав се опита да го убие. Бог го накара да се скрие от цар Ахав.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Илия избяга в земята, където Бог беше казал.</a:t>
            </a:r>
          </a:p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 не можеше да си набави храна за ядене там.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заповяда на гарваните да хранят Илия там. Сутрин и вечер гарваните му носеха хляб и месо и той пиеше от ручея.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Джонатан харесваше Дейвид много. Йонатан стана едно по дух с Давид.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Илия се подчини на Божието слово с риск за живота си и имаше невероятно преживяване на Божията защита.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Нечестивият цар, Ахаав, не обичаше да се подчинява на Божието слово. И така, той се опита да убие Божия пророк Илия, който беше казал Божието слово.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 Бог пази и се грижи за Илия по невероятен начин!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Ние трябва да се подчиняваме и да прогласяваме Божието слово при всякакви обстоятелства като Илия.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със сигурност ще ни защити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200"/>
              <a:t>Кой е Бог?</a:t>
            </a:r>
            <a:r xmlns:a="http://schemas.openxmlformats.org/drawingml/2006/main">
              <a:rPr lang="b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rgbClr val="C00000"/>
                </a:solidFill>
              </a:rPr>
              <a:t>Бог 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е този, който се грижи за онези, които се подчиняват и спазват думите Му по невероятен начин.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тест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Кой донесе нещо за ядене на Илия?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орел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дракон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гарван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rgbClr val="FF0000"/>
                </a:solidFill>
              </a:rPr>
              <a:t>гарван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/>
              <a:t>Ще пиеш от ручея, а аз съм заповядал на гарваните да те хранят там.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царе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No35 Божието слово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400"/>
              <a:t>Брашното и олиото</a:t>
            </a:r>
          </a:p>
          <a:p>
            <a:pPr xmlns:a="http://schemas.openxmlformats.org/drawingml/2006/main" algn="ctr"/>
            <a:r xmlns:a="http://schemas.openxmlformats.org/drawingml/2006/main">
              <a:rPr lang="bg" altLang="ko-KR" sz="4400"/>
              <a:t>не беше изразходван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Веднага отидете в Сарепта Сидонска и останете там. Заповядах на една вдовица в това място да ви снабди с храна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царе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Нямаше дъжд в Израил, както каза Господ Бог. Така че нямаше храна, която хората да ядат.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Господ Бог изпрати Илия при една вдовица, която живееше в Сарепта.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Илия я помоли да направи хляб за себе си само с една шепа брашно и малко масло, което й остана.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Йонатан даде на Давид собствения си меч и стрела. Това означаваше, че той наистина вярва в Дейвид.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Въпреки че нямаше достатъчно брашно и олио, с които се препитаваха, според поговорката на Илия, тя направи хляб и го даде първо на Илия и го направи за себе си.</a:t>
            </a:r>
            <a:r xmlns:a="http://schemas.openxmlformats.org/drawingml/2006/main">
              <a:rPr lang="bg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Тогава, изненадващо, делвата с брашно и каната с масло бяха</a:t>
            </a:r>
            <a:r xmlns:a="http://schemas.openxmlformats.org/drawingml/2006/main">
              <a:rPr lang="bg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не е изразходван.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Един ден синът й почина. Но Господ Бог остави живота на момчето да се върне при него и да живее. Тя отдаде слава на Бога.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Вдовицата предложи малко брашно и масло</a:t>
            </a: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към Господ.</a:t>
            </a:r>
            <a:r xmlns:a="http://schemas.openxmlformats.org/drawingml/2006/main">
              <a:rPr lang="bg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Тогава тя получи много благословия</a:t>
            </a: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отвъд въображението.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Понякога ще има момент, в който трябва да дадем нещо важно на Бог.</a:t>
            </a: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След това Бог ни благославя много чрез този принос и жертва.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200"/>
              <a:t>Кой е Бог?</a:t>
            </a:r>
            <a:r xmlns:a="http://schemas.openxmlformats.org/drawingml/2006/main">
              <a:rPr lang="b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rgbClr val="C00000"/>
                </a:solidFill>
              </a:rPr>
              <a:t>Бог 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е този, който ни осигурява всичко, от което се нуждаем, за да живеем - храна, дрехи, къща и т.н.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тест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При кого Бог каза на Илия да отиде??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цар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свещеник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вдовица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общ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rgbClr val="FF0000"/>
                </a:solidFill>
              </a:rPr>
              <a:t>вдовица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Веднага отидете в Сарепта Сидонска и останете там. Заповядах на една вдовица в това място да ви снабди с храна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царе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No36 Божието слово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g" altLang="ko-KR" sz="4400"/>
              <a:t>Огънят падна от небето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Тогава огънят от Господа падна и изгори жертвата, дървата, камъните и пръстта, а също и водата в окопа.</a:t>
            </a:r>
            <a:r xmlns:a="http://schemas.openxmlformats.org/drawingml/2006/main">
              <a:rPr lang="b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царе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 часа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изпрати Илия при нечестивия цар Ахаав на Израел. „Ще разберете кой е истинският Бог!“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Илия са се борили срещу 850 лъжепророци на идолопоклонници. „Богът, който отговаря с огън, е истински Бог!“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Йонатан даде скъпоценните си дрехи на Давид. Това показва дълбокото приятелство на Джонатан с Давид.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пророци извикаха името на своя бог и танцуваха около олтара, но нямаше отговор на огъня.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Дойде ред на Илия. Илия се помоли към небето. Тогава Божият огън падна и изгори жертвата върху олтера.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„Йехова е истинският Бог!“ Израелският народ се покая за греховете си и отдаде слава на Бога.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Фалшивите богове не можеха да направят нищо.</a:t>
            </a: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За</a:t>
            </a:r>
            <a:r xmlns:a="http://schemas.openxmlformats.org/drawingml/2006/main">
              <a:rPr lang="bg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те</a:t>
            </a:r>
            <a:r xmlns:a="http://schemas.openxmlformats.org/drawingml/2006/main">
              <a:rPr lang="bg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имаше</a:t>
            </a:r>
            <a:r xmlns:a="http://schemas.openxmlformats.org/drawingml/2006/main">
              <a:rPr lang="bg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не</a:t>
            </a:r>
            <a:r xmlns:a="http://schemas.openxmlformats.org/drawingml/2006/main">
              <a:rPr lang="bg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мощност.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Бог е Всемогъщ.</a:t>
            </a: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Можем да преживеем Неговите удивителни чудеса, когато разчитаме и вярваме в Него.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g" altLang="ko-KR" sz="3200"/>
              <a:t>Кой е Бог?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3600">
                <a:solidFill>
                  <a:srgbClr val="C00000"/>
                </a:solidFill>
              </a:rPr>
              <a:t>Бог 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Той е истинският, жив и действащ Бог, който е различен от фалшивите идоли.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тест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Какво падна от небето, когато Илия се молеше?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сняг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дъжд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камък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огън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rgbClr val="FF0000"/>
                </a:solidFill>
              </a:rPr>
              <a:t>огън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Тогава огънят от Господа падна и изгори жертвата, дървата, камъните и пръстта, а също и водата в окопа.</a:t>
            </a:r>
            <a:r xmlns:a="http://schemas.openxmlformats.org/drawingml/2006/main">
              <a:rPr lang="b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царе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 часа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НЕ. 37 Божието слово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400"/>
              <a:t>Нееман излекуван от проказа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 така, той слезе и се потопи в Йордан седем пъти, както му беше казал Божият човек, и плътта му се възстанови и стана чиста като тази на младо момче.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Царе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Нееман беше командир на армията на царя на Арам, но имаше проказа. Той отиде при Елисей, който беше пророкът на Израел, за да бъде възстановен.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Давид беше в опасни до смърт ситуации няколко пъти, тъй като цар Саул се опита да го убие. Въпреки това той можеше да избяга от тези опасности с помощта на Джонатан.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Елисей не го срещна, а само каза: „Иди, измий се седем пъти в река Йордан.“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Нееман се ядоса срещу думите на Елисей. Но слугите му му казаха: „Иди до реката и потопи тялото си, моля те“.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Нееман се потопи в Йордан седем пъти, както казаха Елисей и слугите му.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Тогава, изненадващо, плътта му се възстанови и стана чиста.</a:t>
            </a:r>
          </a:p>
          <a:p>
            <a:r xmlns:a="http://schemas.openxmlformats.org/drawingml/2006/main">
              <a:rPr lang="b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Нееман се върна при Елисей и отдаде слава на Бога.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Когато Нееман чу Елисей, който беше Божият човек и се подчини на словото му, той беше благословен да бъде очистен от проказата си.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Трябва да живеем не по собствена воля,</a:t>
            </a: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но по Божията воля.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Когато живеем и се подчиняваме на Божието слово,</a:t>
            </a: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Можем да бъдем благословени от изобилна благословия, която Бог може да ни осигури.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rgbClr val="FF0000"/>
                </a:solidFill>
              </a:rPr>
              <a:t>Бог?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rgbClr val="C00000"/>
                </a:solidFill>
              </a:rPr>
              <a:t>Бог 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е този, който може да излекува всяка болест. Той е Всемогъщият Бог, който може да ни изцели.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тест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Колко пъти Нееман се потопи в река Йордан?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три пъти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веднъж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пет пъти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седем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пъти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rgbClr val="FF0000"/>
                </a:solidFill>
              </a:rPr>
              <a:t>седем пъти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 така, той слезе и се потопи в Йордан седем пъти, както му беше казал Божият човек, и плътта му се възстанови и стана чиста като тази на младо момче.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Царе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No38 Божието слово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400"/>
              <a:t>Ремонт на Божия храм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bg1">
                    <a:lumMod val="50000"/>
                  </a:schemeClr>
                </a:solidFill>
              </a:rPr>
              <a:t>Затова цар Йоас повика свещеника Йодая и другите свещеници и ги попита: „Защо не поправите щетите, нанесени на храма? Не вземайте повече пари от вашите съкровищници, но ги предайте за поправка на храма.“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Царе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Джонатан не избра егоистичното си желание, а своя приятел Давид.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като Джонатан,</a:t>
            </a:r>
          </a:p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нека бъдем добър приятел за нашия приятел.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Йоас, царят на Юда, имаше намерение да поправи Божия храм, който остана повреден.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Бюджетът обаче не стигна за ремонт на храма. Йоас реши да получи принос за ремонт на Божия храм.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Хората, които искрено обичаха Бога, предложиха пари за ремонт на храма.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Парите, събрани за ремонта на храма, бяха дадени на работниците и те поправиха храма с пълна честност.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"Еха! Какъв красив храм е!“ Йоаш се зарадва с мисълта, че Бог ще бъде угоден.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Йоас смята Божия храм за скъпоценно място, където хората се покланят на Бог.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Църквата е мястото, където Бог присъства, когато Му се покланяме.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Така че ние трябва да обичаме църквата и да я считаме за много ценна.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200">
                <a:solidFill>
                  <a:srgbClr val="FF0000"/>
                </a:solidFill>
              </a:rPr>
              <a:t>Бог?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rgbClr val="C00000"/>
                </a:solidFill>
              </a:rPr>
              <a:t>Бог е...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поставя всеки един от нас като Свой свят храм.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среща онези, които Му се покланят.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тест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Какво реши да поправи Йоаш?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дворец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неговият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стая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училище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Светия храм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rgbClr val="FF0000"/>
                </a:solidFill>
              </a:rPr>
              <a:t>Светия храм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bg1">
                    <a:lumMod val="50000"/>
                  </a:schemeClr>
                </a:solidFill>
              </a:rPr>
              <a:t>Затова цар Йоас повика свещеника Йодая и другите свещеници и ги попита: „Защо не поправите щетите, нанесени на храма? Не вземайте повече пари от вашите съкровищници, но ги предайте за поправка на храма.“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Царе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No39 Божието слово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600"/>
              <a:t>Неемия, който възстановява стената на Йерусалим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g" altLang="ko-KR" sz="3200"/>
              <a:t>Бог?</a:t>
            </a:r>
            <a:r xmlns:a="http://schemas.openxmlformats.org/drawingml/2006/main">
              <a:rPr lang="b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3600">
                <a:solidFill>
                  <a:srgbClr val="C00000"/>
                </a:solidFill>
              </a:rPr>
              <a:t>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Той е този, който ни дава добри приятели.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Благодарим на Господ, че ни даде добри приятели!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bg1">
                    <a:lumMod val="50000"/>
                  </a:schemeClr>
                </a:solidFill>
              </a:rPr>
              <a:t>Отговорих на царя: Ако е угодно на царя и ако слугата ти е намерил благоволение пред очите му, нека ме изпрати в града в Юда, където са погребани бащите ми, за да го съградя.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Неемия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Персийският цар даде разрешение на виночерпеца на царя Неемия да възстанови града и цитаделата, които бяха разрушени.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Неемия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се върна в Йерусалим с много израилтяни и възстанови Йерусалимската стена с тях.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Те обаче бяха обезпокоени от други племена, които не харесваха съживлението на израилтяните. Освен това много израилтяни избухнаха в оплаквания.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Неемия помоли Бог за помощ. Бог му даде сила и кураж да върши работата.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Най-накрая Неемия завърши възстановяването на стената на Йерусалим с израилтяните. След като завърши стената, той и хората му се поклониха на Бога радостно.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Неемия завърши възстановяването на стената с Божията помощ, въпреки че имаше много смущения.</a:t>
            </a:r>
          </a:p>
          <a:p>
            <a:pPr xmlns:a="http://schemas.openxmlformats.org/drawingml/2006/main" algn="ctr"/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Когато вършим Божията работа, може да се сблъскаме с трудни ситуации.</a:t>
            </a:r>
          </a:p>
          <a:p>
            <a:pPr xmlns:a="http://schemas.openxmlformats.org/drawingml/2006/main" algn="ctr"/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Но ако Бог е с нас и ние сме с Него, можем да преодолеем всички тези трудности.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3200"/>
              <a:t>Бог?</a:t>
            </a:r>
            <a:r xmlns:a="http://schemas.openxmlformats.org/drawingml/2006/main">
              <a:rPr lang="b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rgbClr val="C00000"/>
                </a:solidFill>
              </a:rPr>
              <a:t>Бог 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е този, който ни помага и ни дава сила и смелост, когато се молим и молим за помощ в трудна ситуация.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Днешният тест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Защо Неемия се върна в родния си град?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 пътуваш..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 отида на училище..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 се покланят..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за възстановяване на стената на Йерусалим..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g" altLang="ko-KR" sz="2800">
                <a:solidFill>
                  <a:srgbClr val="FF0000"/>
                </a:solidFill>
              </a:rPr>
              <a:t>за възстановяване на стената на Йерусалим..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g" altLang="ko-KR" sz="4000">
                <a:solidFill>
                  <a:srgbClr val="FF0000"/>
                </a:solidFill>
              </a:rPr>
              <a:t>Днешното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g" altLang="ko-KR" sz="3600">
                <a:solidFill>
                  <a:schemeClr val="bg1">
                    <a:lumMod val="50000"/>
                  </a:schemeClr>
                </a:solidFill>
              </a:rPr>
              <a:t>Отговорих на царя: Ако е угодно на царя и ако слугата ти е намерил благоволение пред очите му, нека ме изпрати в града в Юда, където са погребани бащите ми, за да го съградя.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Неемия</a:t>
            </a:r>
            <a:r xmlns:a="http://schemas.openxmlformats.org/drawingml/2006/main">
              <a:rPr lang="b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