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ceb"/>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ceb"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ceb" altLang="ko-KR" b="1">
                <a:solidFill>
                  <a:schemeClr val="tx1">
                    <a:lumMod val="50000"/>
                    <a:lumOff val="50000"/>
                  </a:schemeClr>
                </a:solidFill>
              </a:rPr>
              <a:t>Dili.</a:t>
            </a:r>
            <a:r xmlns:a="http://schemas.openxmlformats.org/drawingml/2006/main">
              <a:rPr lang="ceb" altLang="en-US" b="1">
                <a:solidFill>
                  <a:schemeClr val="tx1">
                    <a:lumMod val="50000"/>
                    <a:lumOff val="50000"/>
                  </a:schemeClr>
                </a:solidFill>
              </a:rPr>
              <a:t> </a:t>
            </a:r>
            <a:r xmlns:a="http://schemas.openxmlformats.org/drawingml/2006/main">
              <a:rPr lang="ceb" altLang="ko-KR" b="1">
                <a:solidFill>
                  <a:schemeClr val="tx1">
                    <a:lumMod val="50000"/>
                    <a:lumOff val="50000"/>
                  </a:schemeClr>
                </a:solidFill>
              </a:rPr>
              <a:t>31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ceb" altLang="ko-KR" sz="4000"/>
              <a:t>Jonathan,</a:t>
            </a:r>
          </a:p>
          <a:p>
            <a:pPr xmlns:a="http://schemas.openxmlformats.org/drawingml/2006/main" algn="ctr"/>
            <a:r xmlns:a="http://schemas.openxmlformats.org/drawingml/2006/main">
              <a:rPr lang="ceb" altLang="ko-KR" sz="4000"/>
              <a:t>Maayong Higala ni David</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ceb" altLang="ko-KR" sz="3200">
                <a:solidFill>
                  <a:schemeClr val="tx1">
                    <a:lumMod val="65000"/>
                    <a:lumOff val="35000"/>
                  </a:schemeClr>
                </a:solidFill>
              </a:rPr>
              <a:t>Unsa ang wala gihatag ni Jonatan kang David?</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espada</a:t>
            </a:r>
            <a:r xmlns:a="http://schemas.openxmlformats.org/drawingml/2006/main">
              <a:rPr lang="ceb"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taming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pana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sinina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ceb" altLang="en-US" sz="2800">
                <a:solidFill>
                  <a:srgbClr val="FF0000"/>
                </a:solidFill>
              </a:rPr>
              <a:t>② </a:t>
            </a:r>
            <a:r xmlns:a="http://schemas.openxmlformats.org/drawingml/2006/main">
              <a:rPr lang="ceb" altLang="ko-KR" sz="2800">
                <a:solidFill>
                  <a:srgbClr val="FF0000"/>
                </a:solidFill>
              </a:rPr>
              <a:t>taming</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b="1">
                <a:solidFill>
                  <a:schemeClr val="tx1">
                    <a:lumMod val="50000"/>
                    <a:lumOff val="50000"/>
                  </a:schemeClr>
                </a:solidFill>
              </a:rPr>
              <a:t>Num. 40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400"/>
              <a:t>Ang kaisog ni Reyna Ester.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Unya nangutana ang hari, "Unsa man kini, Rayna Ester? Unsa man ang imong gipangayo? Bisan pa sa katunga sa gingharian, kini ihatag kanimo."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Si Ester</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Kadto maoy panahon sa dihang ang usa ka maalamong Hudiyong babaye nga si Ester mao ang rayna sa Persia. Apan, si Haman naglaraw sa paglaglag sa mga Hudiyo ginamit ang balaod sa hari.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Naghunahuna siya, 'Mapatay ako kung moduol ako sa hari nga dili tawgon sa hari. Bisan pa, nakahukom siya nga moadto sa hari aron hangyoon ang iyang mga tawo nga maluwas, bisan kung kini supak sa balaod.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Apan, sa pagkakita niya kang Rayna Ester nga nagbarog sa hawanan, nalipay siya pag-ayo kaniya ug miingon: “Unsay imong hangyo? Ihatag ko kini kanimo.”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Ang laraw ni Haman sa paglaglag sa mga Hudiyo gipadayag sa hari. Tungod niini, gidumtan siya sa hari ug gipatay.</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600">
                <a:solidFill>
                  <a:schemeClr val="tx1">
                    <a:lumMod val="65000"/>
                    <a:lumOff val="35000"/>
                  </a:schemeClr>
                </a:solidFill>
              </a:rPr>
              <a:t>“Salamat, Ginoo, sa pagpanalipod kanamo!” Tungod sa kaisog sa rayna nga si Ester, ang mga Hudiyo gipanalipdan.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Karon nga 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solidFill>
                  <a:schemeClr val="tx1">
                    <a:lumMod val="65000"/>
                    <a:lumOff val="35000"/>
                  </a:schemeClr>
                </a:solidFill>
              </a:rPr>
              <a:t>Bisan pa pagapatyon si Ester, nangamuyo sia sa Dios nga luwason ang iya katawhan sing maisugon.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eb" altLang="ko-KR" sz="3200">
                <a:solidFill>
                  <a:schemeClr val="tx1">
                    <a:lumMod val="65000"/>
                    <a:lumOff val="35000"/>
                  </a:schemeClr>
                </a:solidFill>
              </a:rPr>
              <a:t>Giluwas sa Dios ang mga Judio gikan sa krisis pinaagi sa pag-ampo ni Ester uban sa Iyang talagsaong kaalam ug kusog.</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eb" altLang="ko-KR" sz="3200">
                <a:solidFill>
                  <a:schemeClr val="tx1">
                    <a:lumMod val="65000"/>
                    <a:lumOff val="35000"/>
                  </a:schemeClr>
                </a:solidFill>
              </a:rPr>
              <a:t>Magtuo kita ug magpaabot sa talagsaong tabang ug kaluwasan sa Diyos sa atong matag adlaw nga kinabuhi.</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t>Dios?</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rgbClr val="C00000"/>
                </a:solidFill>
              </a:rPr>
              <a:t>Ang Dios mao..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Ang Dios mao ang nagtipig ug nagtabang sa Iyang katawhan hangtod sa kataposan.</a:t>
            </a:r>
            <a:r xmlns:a="http://schemas.openxmlformats.org/drawingml/2006/main">
              <a:rPr lang="ceb"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ceb" altLang="ko-KR" sz="3600">
                <a:solidFill>
                  <a:schemeClr val="tx1">
                    <a:lumMod val="65000"/>
                    <a:lumOff val="35000"/>
                  </a:schemeClr>
                </a:solidFill>
              </a:rPr>
              <a:t>Ang Dios nagtipig ug nagtabang kanako hangtod sa kataposan sa kalibotan.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200">
                <a:solidFill>
                  <a:schemeClr val="tx1">
                    <a:lumMod val="65000"/>
                    <a:lumOff val="35000"/>
                  </a:schemeClr>
                </a:solidFill>
              </a:rPr>
              <a:t>Unsay nahitabo kang Ester sa dihang miduol siya sa hari nga wala tawga?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Siya pagapatyon.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Giabog siya.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Dili niya makigkita sa hari.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Mahimo niyang isulti sa hari ang gusto niyang ihangyo.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rgbClr val="FF0000"/>
                </a:solidFill>
              </a:rPr>
              <a:t>④ </a:t>
            </a:r>
            <a:r xmlns:a="http://schemas.openxmlformats.org/drawingml/2006/main">
              <a:rPr lang="ceb" altLang="ko-KR" sz="2800">
                <a:solidFill>
                  <a:srgbClr val="FF0000"/>
                </a:solidFill>
              </a:rPr>
              <a:t>Mahimo niyang isulti sa hari ang gusto niyang ihangyo.</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ceb" altLang="ko-KR" sz="3600">
                <a:solidFill>
                  <a:schemeClr val="tx1">
                    <a:lumMod val="65000"/>
                    <a:lumOff val="35000"/>
                  </a:schemeClr>
                </a:solidFill>
              </a:rPr>
              <a:t>Human makigsulti si David kang Saul, si Jonatan nahimong usa sa espiritu ni David, ug gihigugma niya siya sama sa iyang kaugalingon.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ceb" altLang="ko-KR" sz="2800">
                <a:solidFill>
                  <a:schemeClr val="tx1">
                    <a:lumMod val="65000"/>
                    <a:lumOff val="35000"/>
                  </a:schemeClr>
                </a:solidFill>
              </a:rPr>
              <a:t>1 Samuel 18:</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Unya nangutana ang hari, "Unsa man kini, Rayna Ester? Unsa man ang imong gipangayo? Bisan pa sa katunga sa gingharian, kini ihatag kanimo."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Si Ester</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ceb" altLang="ko-KR" b="1">
                <a:solidFill>
                  <a:schemeClr val="tx1">
                    <a:lumMod val="50000"/>
                    <a:lumOff val="50000"/>
                  </a:schemeClr>
                </a:solidFill>
              </a:rPr>
              <a:t>Num. 41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ceb" altLang="ko-KR" sz="4400"/>
              <a:t>Si Job nga gipanalanginan sa Diyos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ceb" altLang="ko-KR" sz="3600">
                <a:solidFill>
                  <a:schemeClr val="tx1">
                    <a:lumMod val="65000"/>
                    <a:lumOff val="35000"/>
                  </a:schemeClr>
                </a:solidFill>
              </a:rPr>
              <a:t>Sa yuta sa Uz may nagpuyo nga usa ka tawo kansang ngalan mao si Job. Kining tawhana walay ikasaway ug matarung; nahadlok siya sa Diyos ug naglikay sa daotan.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ceb" altLang="ko-KR" sz="2800">
                <a:solidFill>
                  <a:schemeClr val="tx1">
                    <a:lumMod val="65000"/>
                    <a:lumOff val="35000"/>
                  </a:schemeClr>
                </a:solidFill>
              </a:rPr>
              <a:t>Job</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ceb" altLang="ko-KR" sz="2800">
                <a:solidFill>
                  <a:schemeClr val="tx1">
                    <a:lumMod val="65000"/>
                    <a:lumOff val="35000"/>
                  </a:schemeClr>
                </a:solidFill>
              </a:rPr>
              <a:t>Si Job nga nagpuyo sa yuta sa Uz sa yuta sa Sidlakan mao ang labing adunahan. Nahadlok siya sa Diyos ug walay ikasaway ug matarong.</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ceb" altLang="ko-KR" sz="2800">
                <a:solidFill>
                  <a:schemeClr val="tx1">
                    <a:lumMod val="65000"/>
                    <a:lumOff val="35000"/>
                  </a:schemeClr>
                </a:solidFill>
              </a:rPr>
              <a:t>“Tungod kay gipanalanginan mo si Job, nahadlok siya kanimo! Nahadlok ba si Job sa Diyos sa walay hinungdan?” Nagplano si Satanas sa pagsulay kang Job.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ceb" altLang="ko-KR" sz="2400">
                <a:solidFill>
                  <a:schemeClr val="tx1">
                    <a:lumMod val="65000"/>
                    <a:lumOff val="35000"/>
                  </a:schemeClr>
                </a:solidFill>
              </a:rPr>
              <a:t>Gikuha ni Satanas ang tanan sa tibuok gabii, ang iyang mga anak ug ang tanan niyang kabtangan. Nahimo siyang labing makalolooy nga tawo sa kalibutan.</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ceb" altLang="ko-KR" sz="2600">
                <a:solidFill>
                  <a:schemeClr val="tx1">
                    <a:lumMod val="65000"/>
                    <a:lumOff val="35000"/>
                  </a:schemeClr>
                </a:solidFill>
              </a:rPr>
              <a:t>Gibiyaan siya sa iyang asawa nga nag-ingon nga "Itunglo ang Diyos ug mamatay!" Miabot ang mga higala ni Job ug gibasol siya.Apan, si Job misalig sa Diyos sama sa kanunay.</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ceb" altLang="ko-KR" sz="2600">
                <a:solidFill>
                  <a:schemeClr val="tx1">
                    <a:lumMod val="65000"/>
                    <a:lumOff val="35000"/>
                  </a:schemeClr>
                </a:solidFill>
              </a:rPr>
              <a:t>Kadto ang mga panahon sa kagul-anan ug kapaitan. Bisan pa niana si Job nakaagi sa pagsulay ug gihatagan siya sa Dios ug mas dako nga panalangin kaysa kaniadto. Nahimo siyang tawo nga nahadlok sa Diyos kaysa kaniadto.</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ceb" altLang="ko-KR" sz="4000">
                <a:solidFill>
                  <a:srgbClr val="FF0000"/>
                </a:solidFill>
              </a:rPr>
              <a:t>Karon nga 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ceb" altLang="ko-KR" sz="3200">
                <a:solidFill>
                  <a:schemeClr val="tx1">
                    <a:lumMod val="65000"/>
                    <a:lumOff val="35000"/>
                  </a:schemeClr>
                </a:solidFill>
              </a:rPr>
              <a:t>Bisag matarong si Job, gihatagan siya ni Satanas ug kasamok.</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eb" altLang="ko-KR" sz="3200">
                <a:solidFill>
                  <a:schemeClr val="tx1">
                    <a:lumMod val="65000"/>
                    <a:lumOff val="35000"/>
                  </a:schemeClr>
                </a:solidFill>
              </a:rPr>
              <a:t>Bisan pa sa mga kalisdanan, si Job mituo sa Diyos ug mapailubon sa Diyos.</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eb" altLang="ko-KR" sz="3200">
                <a:solidFill>
                  <a:schemeClr val="tx1">
                    <a:lumMod val="65000"/>
                    <a:lumOff val="35000"/>
                  </a:schemeClr>
                </a:solidFill>
              </a:rPr>
              <a:t>Kana nga mga kalisdanan mahimong moabut kanato.</a:t>
            </a:r>
          </a:p>
          <a:p>
            <a:pPr xmlns:a="http://schemas.openxmlformats.org/drawingml/2006/main" algn="ctr"/>
            <a:r xmlns:a="http://schemas.openxmlformats.org/drawingml/2006/main">
              <a:rPr lang="ceb" altLang="ko-KR" sz="3200">
                <a:solidFill>
                  <a:schemeClr val="tx1">
                    <a:lumMod val="65000"/>
                    <a:lumOff val="35000"/>
                  </a:schemeClr>
                </a:solidFill>
              </a:rPr>
              <a:t>Nianang panahona, kinahanglang motuo kita sa Diyos ug magmapailobon sa Diyos.</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ceb" altLang="ko-KR" sz="3200"/>
              <a:t>Dios?</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ceb" altLang="ko-KR" sz="3600">
                <a:solidFill>
                  <a:srgbClr val="C00000"/>
                </a:solidFill>
              </a:rPr>
              <a:t>Ang Dios mao..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ceb" altLang="ko-KR" sz="3600">
                <a:solidFill>
                  <a:schemeClr val="tx1">
                    <a:lumMod val="65000"/>
                    <a:lumOff val="35000"/>
                  </a:schemeClr>
                </a:solidFill>
              </a:rPr>
              <a:t>Ang Dios mao ang usa</a:t>
            </a:r>
          </a:p>
          <a:p>
            <a:r xmlns:a="http://schemas.openxmlformats.org/drawingml/2006/main">
              <a:rPr lang="ceb" altLang="ko-KR" sz="3600">
                <a:solidFill>
                  <a:schemeClr val="tx1">
                    <a:lumMod val="65000"/>
                    <a:lumOff val="35000"/>
                  </a:schemeClr>
                </a:solidFill>
              </a:rPr>
              <a:t>kinsa makahimo kanato nga adunahan o kabus sumala sa Iyang kaugalingong kabubut-on.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b="1">
                <a:solidFill>
                  <a:schemeClr val="tx1">
                    <a:lumMod val="50000"/>
                    <a:lumOff val="50000"/>
                  </a:schemeClr>
                </a:solidFill>
              </a:rPr>
              <a:t>Num. 32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400"/>
              <a:t>Si Solomon nga nakadawat sa Kaalam isip Gasa.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ceb" altLang="ko-KR" sz="3600">
                <a:solidFill>
                  <a:schemeClr val="tx1">
                    <a:lumMod val="65000"/>
                    <a:lumOff val="35000"/>
                  </a:schemeClr>
                </a:solidFill>
              </a:rPr>
              <a:t>Hain ang sayop bahin kang Job?</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Siya dato.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Nagpuyo siya sa silangan nga yuta.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Usa siya ka hari.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Nahadlok siya sa Diyos.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ceb" altLang="en-US" sz="2800">
                <a:solidFill>
                  <a:srgbClr val="FF0000"/>
                </a:solidFill>
              </a:rPr>
              <a:t>③ </a:t>
            </a:r>
            <a:r xmlns:a="http://schemas.openxmlformats.org/drawingml/2006/main">
              <a:rPr lang="ceb" altLang="ko-KR" sz="2800">
                <a:solidFill>
                  <a:srgbClr val="FF0000"/>
                </a:solidFill>
              </a:rPr>
              <a:t>Usa siya ka hari.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ceb" altLang="ko-KR" sz="3600">
                <a:solidFill>
                  <a:schemeClr val="tx1">
                    <a:lumMod val="65000"/>
                    <a:lumOff val="35000"/>
                  </a:schemeClr>
                </a:solidFill>
              </a:rPr>
              <a:t>Sa yuta sa Uz may nagpuyo nga usa ka tawo kansang ngalan mao si Job. Kining tawhana walay ikasaway ug matarung; nahadlok siya sa Diyos ug naglikay sa daotan.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ceb" altLang="ko-KR" sz="2800">
                <a:solidFill>
                  <a:schemeClr val="tx1">
                    <a:lumMod val="65000"/>
                    <a:lumOff val="35000"/>
                  </a:schemeClr>
                </a:solidFill>
              </a:rPr>
              <a:t>Job</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b="1">
                <a:solidFill>
                  <a:schemeClr val="tx1">
                    <a:lumMod val="50000"/>
                    <a:lumOff val="50000"/>
                  </a:schemeClr>
                </a:solidFill>
              </a:rPr>
              <a:t>DILI. 42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400"/>
              <a:t>Si Daniel midumili sa pagkaon sa pagkaon sa Hari.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Apan nakahukom si Daniel nga dili hugawan ang iyang kaugalingon sa harianong pagkaon ug bino, ug nangayo siyag pagtugot sa pangulong opisyal nga dili niya hugawan ang iyang kaugalingon niining paagiha.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Daniel</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500">
                <a:solidFill>
                  <a:schemeClr val="tx1">
                    <a:lumMod val="65000"/>
                    <a:lumOff val="35000"/>
                  </a:schemeClr>
                </a:solidFill>
              </a:rPr>
              <a:t>Si Daniel ug ang iyang tulo ka higala gidala sa Babilonya ingong mga binilanggo. Gisugo sa hari ang iyang mga opisyal sa pagtudlo kanila sa paghatag kanila sa pagkaon ug bino sa hari.</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400">
                <a:solidFill>
                  <a:schemeClr val="tx1">
                    <a:lumMod val="65000"/>
                    <a:lumOff val="35000"/>
                  </a:schemeClr>
                </a:solidFill>
              </a:rPr>
              <a:t>“Gusto namong dili mokaon ug pagkaon nga gidili sa balaod sa Diyos!” Si Daniel ug ang iyang tulo ka higala nangayog permiso sa pangulong opisyal nga dili nila hugawan ang ilang kaugalingon niining paagiha.</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600">
                <a:solidFill>
                  <a:schemeClr val="tx1">
                    <a:lumMod val="65000"/>
                    <a:lumOff val="35000"/>
                  </a:schemeClr>
                </a:solidFill>
              </a:rPr>
              <a:t>Si Daniel ug ang iyang tulo ka higala mikaon ug utanon ug tubig imbes mokaon ug pagkaon nga gihalad ngadto sa Idol. Gipabilhan sila sa Diyos ug gihatagan silag dugang kaalam.</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500">
                <a:solidFill>
                  <a:schemeClr val="tx1">
                    <a:lumMod val="65000"/>
                    <a:lumOff val="35000"/>
                  </a:schemeClr>
                </a:solidFill>
              </a:rPr>
              <a:t>“Pagkaalam nila!” Ang hari wala makapugong sa kahibulong nga sila tan-awon mas himsog ug mas maalamon kay sa ubang mga batan-ong lalaki nga mikaon sa harianong pagkaon.</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600">
                <a:solidFill>
                  <a:schemeClr val="tx1">
                    <a:lumMod val="65000"/>
                    <a:lumOff val="35000"/>
                  </a:schemeClr>
                </a:solidFill>
              </a:rPr>
              <a:t>Sukad niadto si Daniel ug ang iyang tulo ka higala nagdumala sa importanteng mga butang sa Babilonya ug nagbalaan sa ilang kaugalingon atubangan sa Diyos.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Karon nga 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200">
                <a:solidFill>
                  <a:schemeClr val="tx1">
                    <a:lumMod val="65000"/>
                    <a:lumOff val="35000"/>
                  </a:schemeClr>
                </a:solidFill>
              </a:rPr>
              <a:t>Si Daniel ug ang iyang tulo ka higala mihukom sa pagtuman sa balaod sa Diyos ilalom sa kahimtang sa binilanggo.</a:t>
            </a:r>
          </a:p>
          <a:p>
            <a:r xmlns:a="http://schemas.openxmlformats.org/drawingml/2006/main">
              <a:rPr lang="ceb" altLang="ko-KR" sz="3200">
                <a:solidFill>
                  <a:schemeClr val="tx1">
                    <a:lumMod val="65000"/>
                    <a:lumOff val="35000"/>
                  </a:schemeClr>
                </a:solidFill>
              </a:rPr>
              <a:t>Unya, nahimong mas himsog ug mas maalamon sila kay sa ubang mga tawo nga mikaon sa harianong pagkaon.</a:t>
            </a:r>
          </a:p>
          <a:p>
            <a:r xmlns:a="http://schemas.openxmlformats.org/drawingml/2006/main">
              <a:rPr lang="ceb" altLang="ko-KR" sz="3200">
                <a:solidFill>
                  <a:schemeClr val="tx1">
                    <a:lumMod val="65000"/>
                    <a:lumOff val="35000"/>
                  </a:schemeClr>
                </a:solidFill>
              </a:rPr>
              <a:t>Kinahanglang tumanon nato ang Diyos sa bisan unsang kahimtang.</a:t>
            </a:r>
          </a:p>
          <a:p>
            <a:r xmlns:a="http://schemas.openxmlformats.org/drawingml/2006/main">
              <a:rPr lang="ceb" altLang="ko-KR" sz="3200">
                <a:solidFill>
                  <a:schemeClr val="tx1">
                    <a:lumMod val="65000"/>
                    <a:lumOff val="35000"/>
                  </a:schemeClr>
                </a:solidFill>
              </a:rPr>
              <a:t>Walay laing importante kay sa paghigugma sa Dios.</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Si Haring Solomon mas dako sa bahandi ug kaalam kay sa ubang mga hari sa yuta.</a:t>
            </a:r>
            <a:r xmlns:a="http://schemas.openxmlformats.org/drawingml/2006/main">
              <a:rPr lang="ceb"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2 Cronicas 9:</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t>WHO</a:t>
            </a:r>
            <a:r xmlns:a="http://schemas.openxmlformats.org/drawingml/2006/main">
              <a:rPr lang="ceb" altLang="en-US" sz="3200"/>
              <a:t> </a:t>
            </a:r>
            <a:r xmlns:a="http://schemas.openxmlformats.org/drawingml/2006/main">
              <a:rPr lang="ceb" altLang="ko-KR" sz="3200"/>
              <a:t>mao ang</a:t>
            </a:r>
            <a:r xmlns:a="http://schemas.openxmlformats.org/drawingml/2006/main">
              <a:rPr lang="ceb" altLang="en-US" sz="3200"/>
              <a:t> </a:t>
            </a:r>
            <a:r xmlns:a="http://schemas.openxmlformats.org/drawingml/2006/main">
              <a:rPr lang="ceb" altLang="ko-KR" sz="3200"/>
              <a:t>Dios?</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rgbClr val="C00000"/>
                </a:solidFill>
              </a:rPr>
              <a:t>Ang Dios mao..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Ang Dios mao ang mahimong anaa sa tanang dapit sa samang higayon (omnipresence). Ug siya labing gamhanan.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Unsa nga pagkaon ang gikaon ni Daniel ug sa iyang tulo ka higala imbes nga pagkaon sa hari?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tubig ug utanon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cookie ug coke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pansit</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bugas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rgbClr val="FF0000"/>
                </a:solidFill>
              </a:rPr>
              <a:t>① </a:t>
            </a:r>
            <a:r xmlns:a="http://schemas.openxmlformats.org/drawingml/2006/main">
              <a:rPr lang="ceb" altLang="ko-KR" sz="2800">
                <a:solidFill>
                  <a:srgbClr val="FF0000"/>
                </a:solidFill>
              </a:rPr>
              <a:t>tubig ug utanon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Apan nakahukom si Daniel nga dili hugawan ang iyang kaugalingon sa harianong pagkaon ug bino, ug nangayo siyag pagtugot sa pangulong opisyal nga dili niya hugawan ang iyang kaugalingon niining paagiha.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Daniel</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b="1">
                <a:solidFill>
                  <a:schemeClr val="tx1">
                    <a:lumMod val="50000"/>
                    <a:lumOff val="50000"/>
                  </a:schemeClr>
                </a:solidFill>
              </a:rPr>
              <a:t>Num. 43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400"/>
              <a:t>Daniel sa Langub sa Leon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Nalipay pag-ayo ang hari ug nagsugo nga kuhaon si Daniel gikan sa langub. Ug sa gibayaw na si Daniel gikan sa langub, walay samad nga hingkaplagan kaniya, tungod kay siya misalig sa iyang Dios.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Daniel</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6:</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500">
                <a:solidFill>
                  <a:schemeClr val="tx1">
                    <a:lumMod val="65000"/>
                    <a:lumOff val="35000"/>
                  </a:schemeClr>
                </a:solidFill>
              </a:rPr>
              <a:t>May mga tawo sa Babilonia nga nagdumot kay Daniel, nga gindala sa pagkabihag kag nangin primer ministro. Gusto nilang patyon si Daniel.</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400">
                <a:solidFill>
                  <a:schemeClr val="tx1">
                    <a:lumMod val="65000"/>
                    <a:lumOff val="35000"/>
                  </a:schemeClr>
                </a:solidFill>
              </a:rPr>
              <a:t>'Bisan kinsa nga moyukbo sa laing butang gawas sa hari itambog sa langub sa leyon!' Si Daniel wala mohunong sa pag-ampo katulo sa usa ka adlaw, bisag nahibalo siya niini.</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Busa sa kataposan, si Daniel gitambog ngadto sa makahahadlok nga lungib sa leyon.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500">
                <a:solidFill>
                  <a:schemeClr val="tx1">
                    <a:lumMod val="65000"/>
                    <a:lumOff val="35000"/>
                  </a:schemeClr>
                </a:solidFill>
              </a:rPr>
              <a:t>Ang hari miadto sa langub sa mga liyon sayo sa sunod nga buntag ug nangutana, 'Daniel! Luwas ka ba?' Sa pagkatinuod, gusto sa hari nga si Daniel dili mamatay tungod kay gihigugma niya pag-ayo si Daniel.</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600">
                <a:solidFill>
                  <a:schemeClr val="tx1">
                    <a:lumMod val="65000"/>
                    <a:lumOff val="35000"/>
                  </a:schemeClr>
                </a:solidFill>
              </a:rPr>
              <a:t>“Okay ra ko nga panalipdan ako sa Diyos!” Wala nasakitan si Daniel. Gidayeg usab sa hari ang Dios ni Daniel.</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Si Solomon nahimong ikatulong hari sa Israel mipuli kang hari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Karon nga 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solidFill>
                  <a:schemeClr val="tx1">
                    <a:lumMod val="65000"/>
                    <a:lumOff val="35000"/>
                  </a:schemeClr>
                </a:solidFill>
              </a:rPr>
              <a:t>Si Daniel, nga wala moyukbo sa mga diosdios,</a:t>
            </a:r>
          </a:p>
          <a:p>
            <a:pPr xmlns:a="http://schemas.openxmlformats.org/drawingml/2006/main" algn="ctr"/>
            <a:r xmlns:a="http://schemas.openxmlformats.org/drawingml/2006/main">
              <a:rPr lang="ceb" altLang="ko-KR" sz="3200">
                <a:solidFill>
                  <a:schemeClr val="tx1">
                    <a:lumMod val="65000"/>
                    <a:lumOff val="35000"/>
                  </a:schemeClr>
                </a:solidFill>
              </a:rPr>
              <a:t>sa katapusan, gitambog ngadto sa langub sa leon, apan siya luwas.</a:t>
            </a:r>
          </a:p>
          <a:p>
            <a:pPr xmlns:a="http://schemas.openxmlformats.org/drawingml/2006/main" algn="ctr"/>
            <a:r xmlns:a="http://schemas.openxmlformats.org/drawingml/2006/main">
              <a:rPr lang="ceb" altLang="ko-KR" sz="3200">
                <a:solidFill>
                  <a:schemeClr val="tx1">
                    <a:lumMod val="65000"/>
                    <a:lumOff val="35000"/>
                  </a:schemeClr>
                </a:solidFill>
              </a:rPr>
              <a:t>Tungod sa pagtuo ni Daniel, ang hari sa Babilonya midayeg usab sa Diyos</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eb" altLang="ko-KR" sz="3200">
                <a:solidFill>
                  <a:schemeClr val="tx1">
                    <a:lumMod val="65000"/>
                    <a:lumOff val="35000"/>
                  </a:schemeClr>
                </a:solidFill>
              </a:rPr>
              <a:t>Ang Dios lamang ang atong simbahon ug</a:t>
            </a:r>
          </a:p>
          <a:p>
            <a:pPr xmlns:a="http://schemas.openxmlformats.org/drawingml/2006/main" algn="ctr"/>
            <a:r xmlns:a="http://schemas.openxmlformats.org/drawingml/2006/main">
              <a:rPr lang="ceb" altLang="ko-KR" sz="3200">
                <a:solidFill>
                  <a:schemeClr val="tx1">
                    <a:lumMod val="65000"/>
                    <a:lumOff val="35000"/>
                  </a:schemeClr>
                </a:solidFill>
              </a:rPr>
              <a:t>kinahanglan nato ang pagtuo nga wala mag-alagad sa mga diosdios!</a:t>
            </a:r>
          </a:p>
          <a:p>
            <a:pPr xmlns:a="http://schemas.openxmlformats.org/drawingml/2006/main" algn="ctr"/>
            <a:r xmlns:a="http://schemas.openxmlformats.org/drawingml/2006/main">
              <a:rPr lang="ceb" altLang="ko-KR" sz="3200">
                <a:solidFill>
                  <a:schemeClr val="tx1">
                    <a:lumMod val="65000"/>
                    <a:lumOff val="35000"/>
                  </a:schemeClr>
                </a:solidFill>
              </a:rPr>
              <a:t>Ang maong matang sa pagtuo makapahimo sa uban nga motuo sa Diyos.</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t>Ang Dios ba?</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rgbClr val="C00000"/>
                </a:solidFill>
              </a:rPr>
              <a:t>Ang Dios ra..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Ang Diyos maoy kasaligan</a:t>
            </a:r>
            <a:r xmlns:a="http://schemas.openxmlformats.org/drawingml/2006/main">
              <a:rPr lang="ceb" altLang="en-US" sz="3600">
                <a:solidFill>
                  <a:schemeClr val="tx1">
                    <a:lumMod val="65000"/>
                    <a:lumOff val="35000"/>
                  </a:schemeClr>
                </a:solidFill>
              </a:rPr>
              <a:t> </a:t>
            </a:r>
            <a:r xmlns:a="http://schemas.openxmlformats.org/drawingml/2006/main">
              <a:rPr lang="ceb" altLang="ko-KR" sz="3600">
                <a:solidFill>
                  <a:schemeClr val="tx1">
                    <a:lumMod val="65000"/>
                    <a:lumOff val="35000"/>
                  </a:schemeClr>
                </a:solidFill>
              </a:rPr>
              <a:t>kinsa makaluwas niadtong tinuod nga mituo Kaniya ug nag-alagad Kaniya.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Ngano</a:t>
            </a:r>
            <a:r xmlns:a="http://schemas.openxmlformats.org/drawingml/2006/main">
              <a:rPr lang="ceb" altLang="en-US" sz="3600">
                <a:solidFill>
                  <a:schemeClr val="tx1">
                    <a:lumMod val="65000"/>
                    <a:lumOff val="35000"/>
                  </a:schemeClr>
                </a:solidFill>
              </a:rPr>
              <a:t> </a:t>
            </a:r>
            <a:r xmlns:a="http://schemas.openxmlformats.org/drawingml/2006/main">
              <a:rPr lang="ceb" altLang="ko-KR" sz="3600">
                <a:solidFill>
                  <a:schemeClr val="tx1">
                    <a:lumMod val="65000"/>
                    <a:lumOff val="35000"/>
                  </a:schemeClr>
                </a:solidFill>
              </a:rPr>
              <a:t>mao</a:t>
            </a:r>
            <a:r xmlns:a="http://schemas.openxmlformats.org/drawingml/2006/main">
              <a:rPr lang="ceb" altLang="en-US" sz="3600">
                <a:solidFill>
                  <a:schemeClr val="tx1">
                    <a:lumMod val="65000"/>
                    <a:lumOff val="35000"/>
                  </a:schemeClr>
                </a:solidFill>
              </a:rPr>
              <a:t> </a:t>
            </a:r>
            <a:r xmlns:a="http://schemas.openxmlformats.org/drawingml/2006/main">
              <a:rPr lang="ceb" altLang="ko-KR" sz="3600">
                <a:solidFill>
                  <a:schemeClr val="tx1">
                    <a:lumMod val="65000"/>
                    <a:lumOff val="35000"/>
                  </a:schemeClr>
                </a:solidFill>
              </a:rPr>
              <a:t>Si Daniel gitambog sa langob sa leon?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Kay namakak siya sa hari.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Tungod kay wala siya moyukbo sa diosdios sa hari.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Kay patyon niya ang hari.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Tungod kay dili maayo ang iyang pagsimba sa Diyos.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rgbClr val="FF0000"/>
                </a:solidFill>
              </a:rPr>
              <a:t>② </a:t>
            </a:r>
            <a:r xmlns:a="http://schemas.openxmlformats.org/drawingml/2006/main">
              <a:rPr lang="ceb" altLang="ko-KR" sz="2800">
                <a:solidFill>
                  <a:srgbClr val="FF0000"/>
                </a:solidFill>
              </a:rPr>
              <a:t>Tungod kay wala siya moyukbo sa diosdios sa hari.</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Nalipay pag-ayo ang hari ug nagsugo nga kuhaon si Daniel gikan sa langub. Ug sa gibayaw na si Daniel gikan sa langub, walay samad nga hingkaplagan kaniya, tungod kay siya misalig sa iyang Dios.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Daniel</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6:</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b="1">
                <a:solidFill>
                  <a:schemeClr val="tx1">
                    <a:lumMod val="50000"/>
                    <a:lumOff val="50000"/>
                  </a:schemeClr>
                </a:solidFill>
              </a:rPr>
              <a:t>Num. 44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400"/>
              <a:t>Si Jonas, nga diha sa sulod sa dakong isda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Apan si Jehova naghatag ug usa ka dakung isda aron sa paglamoy kang Jonas, ug si Jonas diha sa sulod sa isda sulod sa tulo ka adlaw ug tulo ka gabii.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Jonas</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500">
                <a:solidFill>
                  <a:schemeClr val="tx1">
                    <a:lumMod val="65000"/>
                    <a:lumOff val="35000"/>
                  </a:schemeClr>
                </a:solidFill>
              </a:rPr>
              <a:t>Usa ka adlaw nagpakita ang Dios kang Jonas ug miingon,</a:t>
            </a:r>
          </a:p>
          <a:p>
            <a:r xmlns:a="http://schemas.openxmlformats.org/drawingml/2006/main">
              <a:rPr lang="ceb" altLang="ko-KR" sz="2500">
                <a:solidFill>
                  <a:schemeClr val="tx1">
                    <a:lumMod val="65000"/>
                    <a:lumOff val="35000"/>
                  </a:schemeClr>
                </a:solidFill>
              </a:rPr>
              <a:t>“Adto sa dakong siyudad sa Nineve ug isangyaw batok niini! Luwason ko sila gikan sa ilang pagkadaotan.”</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Si Jonas dili gustong mosunod sa Diyos. Miadto siya sa laing nasod ug milawig paingon sa Tarsis aron sa pagkalagiw gikan sa Diyos.</a:t>
            </a:r>
            <a:r xmlns:a="http://schemas.openxmlformats.org/drawingml/2006/main">
              <a:rPr lang="ceb"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400">
                <a:solidFill>
                  <a:schemeClr val="tx1">
                    <a:lumMod val="65000"/>
                    <a:lumOff val="35000"/>
                  </a:schemeClr>
                </a:solidFill>
              </a:rPr>
              <a:t>Apan, nagpadala ang Dios ug kusog nga hangin ug silang tanan mangamatay. Gilabay sa mga marinero si Jonas ngadto sa dagat. Miabot ang dakong isda ug milamoy kaniya.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Si Jonas naghinulsol sa iyang mga sala sulod sa 3 ka adlaw sulod sa isda.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"Hatagi ako sa kaalam sa paggiya sa akong katawhan nga maayo." Nalipay ang Dios nga gipangayo ni Solomon kini. Busa, gihatag sa Diyos kaniya ang gipangayo ni Solomon.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400">
                <a:solidFill>
                  <a:schemeClr val="tx1">
                    <a:lumMod val="65000"/>
                    <a:lumOff val="35000"/>
                  </a:schemeClr>
                </a:solidFill>
              </a:rPr>
              <a:t>Gisuka siya sa isda sa uga nga yuta. Miadto siya sa Nineve ug gisinggitan sila sa mensahe sa Diyos nga nagpanuko.</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500">
                <a:solidFill>
                  <a:schemeClr val="tx1">
                    <a:lumMod val="65000"/>
                    <a:lumOff val="35000"/>
                  </a:schemeClr>
                </a:solidFill>
              </a:rPr>
              <a:t>Sa pagkadungog sa pasidaan sa Diyos, ang mga taga-Ninive naghinulsol ug nangita sa grasya sa Diyos. Gipasaylo sa Dios ang katawhan sa Nineve.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Karon nga 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solidFill>
                  <a:schemeClr val="tx1">
                    <a:lumMod val="65000"/>
                    <a:lumOff val="35000"/>
                  </a:schemeClr>
                </a:solidFill>
              </a:rPr>
              <a:t>Gisupak ni Jonas ang Pulong sa Diyos.</a:t>
            </a:r>
          </a:p>
          <a:p>
            <a:pPr xmlns:a="http://schemas.openxmlformats.org/drawingml/2006/main" algn="ctr"/>
            <a:r xmlns:a="http://schemas.openxmlformats.org/drawingml/2006/main">
              <a:rPr lang="ceb" altLang="ko-KR" sz="3200">
                <a:solidFill>
                  <a:schemeClr val="tx1">
                    <a:lumMod val="65000"/>
                    <a:lumOff val="35000"/>
                  </a:schemeClr>
                </a:solidFill>
              </a:rPr>
              <a:t>Apan gigamit sa Diyos si Jonas sa pagsupak ug sa kataposan giluwas ang mga taga-Ninive.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eb" altLang="ko-KR" sz="3200">
                <a:solidFill>
                  <a:schemeClr val="tx1">
                    <a:lumMod val="65000"/>
                    <a:lumOff val="35000"/>
                  </a:schemeClr>
                </a:solidFill>
              </a:rPr>
              <a:t>Adunay mga panahon nga ang kabubut-on sa Dios lahi sa akong gihunahuna.</a:t>
            </a:r>
          </a:p>
          <a:p>
            <a:pPr xmlns:a="http://schemas.openxmlformats.org/drawingml/2006/main" algn="ctr"/>
            <a:r xmlns:a="http://schemas.openxmlformats.org/drawingml/2006/main">
              <a:rPr lang="ceb" altLang="ko-KR" sz="3200">
                <a:solidFill>
                  <a:schemeClr val="tx1">
                    <a:lumMod val="65000"/>
                    <a:lumOff val="35000"/>
                  </a:schemeClr>
                </a:solidFill>
              </a:rPr>
              <a:t>Apan ang kabubut-on sa Diyos kanunay nga husto.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eb" altLang="ko-KR" sz="3200">
                <a:solidFill>
                  <a:schemeClr val="tx1">
                    <a:lumMod val="65000"/>
                    <a:lumOff val="35000"/>
                  </a:schemeClr>
                </a:solidFill>
              </a:rPr>
              <a:t>Kinahanglan nga kanunay kitang magmasulundon sa kabubut-on sa Dios.</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t>Kinsa ang Dios?</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rgbClr val="C00000"/>
                </a:solidFill>
              </a:rPr>
              <a:t>Ang Dios mao..</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Ang Dios mao ang nagluwas niadtong sinsero nga naghinulsol sa ilang mga sala ug nangayo ug pasaylo.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Kang kinsang tiyan si Jonas sulod sa 3 ka adlaw?</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Leon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Elepante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Iro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Isda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rgbClr val="FF0000"/>
                </a:solidFill>
              </a:rPr>
              <a:t>④ </a:t>
            </a:r>
            <a:r xmlns:a="http://schemas.openxmlformats.org/drawingml/2006/main">
              <a:rPr lang="ceb" altLang="ko-KR" sz="2800">
                <a:solidFill>
                  <a:srgbClr val="FF0000"/>
                </a:solidFill>
              </a:rPr>
              <a:t>Isda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Apan si Jehova naghatag ug usa ka dakung isda aron sa paglamoy kang Jonas, ug si Jonas diha sa sulod sa isda sulod sa tulo ka adlaw ug tulo ka gabii.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Jonas</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Isa ka adlaw, nagkadto kay Solomon ang duha ka babayi nga may dala nga gamay nga bata. Nag-away sila nga ang bata mao ang iyang anak sa atubangan sa hari.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Ang hari miingon, "Tungod kay ang duha ka babaye miinsister nga ang bata iyang anak, putla ang bata sa duha ug ihatag ang katunga sa usa ug ang katunga ngadto sa lain!"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Usa ka babaye napuno sa kaluoy alang sa iyang anak. Busa, miingon siya, “Ihatag kaniya ang buhing bata. Ayaw siyag patya!“ Sa pagkadungog ni Solomon niini, nakahukom si Solomon nga ang babaye mao ang iyang tinuod nga inahan. Miingon si Hari, “Ihatag kaniya ang bata. Siya tinuod nga inahan!”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Karon nga 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600">
                <a:solidFill>
                  <a:schemeClr val="tx1">
                    <a:lumMod val="65000"/>
                    <a:lumOff val="35000"/>
                  </a:schemeClr>
                </a:solidFill>
              </a:rPr>
              <a:t>Nangayo si Solomon ug maalamong kasingkasing ug dili sa bahandi o gahom</a:t>
            </a:r>
          </a:p>
          <a:p>
            <a:pPr xmlns:a="http://schemas.openxmlformats.org/drawingml/2006/main" algn="ctr"/>
            <a:r xmlns:a="http://schemas.openxmlformats.org/drawingml/2006/main">
              <a:rPr lang="ceb" altLang="ko-KR" sz="3600">
                <a:solidFill>
                  <a:schemeClr val="tx1">
                    <a:lumMod val="65000"/>
                    <a:lumOff val="35000"/>
                  </a:schemeClr>
                </a:solidFill>
              </a:rPr>
              <a:t>sa pagmando sa iyang nasod.</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ceb" altLang="ko-KR" sz="3600">
                <a:solidFill>
                  <a:schemeClr val="tx1">
                    <a:lumMod val="65000"/>
                    <a:lumOff val="35000"/>
                  </a:schemeClr>
                </a:solidFill>
              </a:rPr>
              <a:t>Kinahanglang mag-ampo kita sa Diyos dili lamang alang sa atong kaugalingon kondili alang usab sa pag-alagad sa uban.</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ceb" altLang="ko-KR" sz="3600">
                <a:solidFill>
                  <a:schemeClr val="tx1">
                    <a:lumMod val="65000"/>
                    <a:lumOff val="35000"/>
                  </a:schemeClr>
                </a:solidFill>
              </a:rPr>
              <a:t>Human makigsulti si David kang Saul, si Jonatan nahimong usa sa espiritu ni David, ug gihigugma niya siya sama sa iyang kaugalingon.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ceb" altLang="ko-KR" sz="2800">
                <a:solidFill>
                  <a:schemeClr val="tx1">
                    <a:lumMod val="65000"/>
                    <a:lumOff val="35000"/>
                  </a:schemeClr>
                </a:solidFill>
              </a:rPr>
              <a:t>1 Samuel 18:</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t>Dios?</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rgbClr val="C00000"/>
                </a:solidFill>
              </a:rPr>
              <a:t>Dios..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Ang Dios maoy usa nga makahatag kanato ug kaalam nga dili nimo makuha gikan sa kalibotan.</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Unsa ang gipangayo ni Solomon sa Diyos?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pagkaon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bahandi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panglawas</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kaalam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rgbClr val="FF0000"/>
                </a:solidFill>
              </a:rPr>
              <a:t>④ </a:t>
            </a:r>
            <a:r xmlns:a="http://schemas.openxmlformats.org/drawingml/2006/main">
              <a:rPr lang="ceb" altLang="ko-KR" sz="2800">
                <a:solidFill>
                  <a:srgbClr val="FF0000"/>
                </a:solidFill>
              </a:rPr>
              <a:t>kaalam</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Si Haring Solomon mas dako sa bahandi ug kaalam kay sa ubang mga hari sa yuta.</a:t>
            </a:r>
            <a:r xmlns:a="http://schemas.openxmlformats.org/drawingml/2006/main">
              <a:rPr lang="ceb"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2 Cronicas 9:</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b="1">
                <a:solidFill>
                  <a:schemeClr val="tx1">
                    <a:lumMod val="50000"/>
                    <a:lumOff val="50000"/>
                  </a:schemeClr>
                </a:solidFill>
              </a:rPr>
              <a:t>Num. 33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400"/>
              <a:t>Ang Templo alang sa Ngalan sa Dios</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Nagmando si Solomon sa pagpatindog sang templo para sa ngalan sang Ginoo kag sang palasyo para sa iya kaugalingon.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2 Cronicas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Si Solomon nagtinguha sa pagtukod ug templo alang sa Diyos sumala sa gisugo sa iyang amahan, si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Busa, iyang gisugo ang hanas nga mga panday nga magdala sa labing maayong mga kahoy alang sa templo.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Nag-andam siya ug mga bato alang sa templo. Gihangyo niya ang hanas nga mga artesano nga magdala og dagko, nindot ug lig-on nga mga bato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Ang ubang mga artesano nagdayandayan sa templo sa Diyos pinaagig dekolor nga mga bisti ug hilo nga bulawan.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600">
                <a:solidFill>
                  <a:schemeClr val="tx1">
                    <a:lumMod val="65000"/>
                    <a:lumOff val="35000"/>
                  </a:schemeClr>
                </a:solidFill>
              </a:rPr>
              <a:t>Sa dihang nahuman na ang templo sa Diyos, si Solomon ug ang tanang tawo sa Israel misimba sa Diyos uban ang dakong kalipay.</a:t>
            </a:r>
            <a:r xmlns:a="http://schemas.openxmlformats.org/drawingml/2006/main">
              <a:rPr lang="ceb" altLang="en-US" sz="2600">
                <a:solidFill>
                  <a:schemeClr val="tx1">
                    <a:lumMod val="65000"/>
                    <a:lumOff val="35000"/>
                  </a:schemeClr>
                </a:solidFill>
              </a:rPr>
              <a:t> </a:t>
            </a:r>
            <a:r xmlns:a="http://schemas.openxmlformats.org/drawingml/2006/main">
              <a:rPr lang="ceb" altLang="ko-KR" sz="2600">
                <a:solidFill>
                  <a:schemeClr val="tx1">
                    <a:lumMod val="65000"/>
                    <a:lumOff val="35000"/>
                  </a:schemeClr>
                </a:solidFill>
              </a:rPr>
              <a:t>“O Ginoong Dios! Umari ka ug maghari kanamo dinhi!”</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ceb" altLang="ko-KR" sz="2800">
                <a:solidFill>
                  <a:schemeClr val="tx1">
                    <a:lumMod val="65000"/>
                    <a:lumOff val="35000"/>
                  </a:schemeClr>
                </a:solidFill>
              </a:rPr>
              <a:t>Si David nagpabilin sa palasyo. Nahimamat niya si Jonatan, nga anak ni hari Saul.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Karon nga 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600">
                <a:solidFill>
                  <a:schemeClr val="tx1">
                    <a:lumMod val="65000"/>
                    <a:lumOff val="35000"/>
                  </a:schemeClr>
                </a:solidFill>
              </a:rPr>
              <a:t>Gipakita ni Solomon ug sa iyang katawhan ang ilang kasingkasing sa gugma sa Diyos pinaagi sa pagtukod ug nindot nga templo alang sa Ginoo nga Diyos.</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ceb" altLang="ko-KR" sz="3600">
                <a:solidFill>
                  <a:schemeClr val="tx1">
                    <a:lumMod val="65000"/>
                    <a:lumOff val="35000"/>
                  </a:schemeClr>
                </a:solidFill>
              </a:rPr>
              <a:t>Ang Simbahan maoy usa ka dapit diin atong mahimamat ang Dios ug atong mapakita ang atong kasingkasing sa gugma alang sa Dios.</a:t>
            </a:r>
          </a:p>
          <a:p>
            <a:pPr xmlns:a="http://schemas.openxmlformats.org/drawingml/2006/main" algn="ctr"/>
            <a:r xmlns:a="http://schemas.openxmlformats.org/drawingml/2006/main">
              <a:rPr lang="ceb" altLang="ko-KR" sz="3600">
                <a:solidFill>
                  <a:schemeClr val="tx1">
                    <a:lumMod val="65000"/>
                    <a:lumOff val="35000"/>
                  </a:schemeClr>
                </a:solidFill>
              </a:rPr>
              <a:t>Kinahanglan natong higugmaon ang atong simbahan.</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t>Dios?</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rgbClr val="C00000"/>
                </a:solidFill>
              </a:rPr>
              <a:t>Dios..</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Ang Dios maoy usa nga nangita sa mga magsisimba ug nagpanalangin kanila.</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ceb" altLang="ko-KR" sz="4000">
                <a:solidFill>
                  <a:srgbClr val="FF0000"/>
                </a:solidFill>
              </a:rPr>
              <a:t>Karon nga quiz</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3600">
                <a:solidFill>
                  <a:schemeClr val="tx1">
                    <a:lumMod val="65000"/>
                    <a:lumOff val="35000"/>
                  </a:schemeClr>
                </a:solidFill>
              </a:rPr>
              <a:t>Unsay gihimo ni Solomon ug Israel aron ipahayag ang ilang gugma sa Diyos?</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chemeClr val="tx1">
                    <a:lumMod val="65000"/>
                    <a:lumOff val="35000"/>
                  </a:schemeClr>
                </a:solidFill>
              </a:rPr>
              <a:t>① </a:t>
            </a:r>
            <a:r xmlns:a="http://schemas.openxmlformats.org/drawingml/2006/main">
              <a:rPr lang="ceb" altLang="en-US" sz="2800">
                <a:solidFill>
                  <a:schemeClr val="tx1">
                    <a:lumMod val="65000"/>
                    <a:lumOff val="35000"/>
                  </a:schemeClr>
                </a:solidFill>
              </a:rPr>
              <a:t>Idol</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chemeClr val="tx1">
                    <a:lumMod val="65000"/>
                    <a:lumOff val="35000"/>
                  </a:schemeClr>
                </a:solidFill>
              </a:rPr>
              <a:t>② </a:t>
            </a:r>
            <a:r xmlns:a="http://schemas.openxmlformats.org/drawingml/2006/main">
              <a:rPr lang="ceb" altLang="en-US" sz="2800">
                <a:solidFill>
                  <a:schemeClr val="tx1">
                    <a:lumMod val="65000"/>
                    <a:lumOff val="35000"/>
                  </a:schemeClr>
                </a:solidFill>
              </a:rPr>
              <a:t>Palasyo</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chemeClr val="tx1">
                    <a:lumMod val="65000"/>
                    <a:lumOff val="35000"/>
                  </a:schemeClr>
                </a:solidFill>
              </a:rPr>
              <a:t>③ </a:t>
            </a:r>
            <a:r xmlns:a="http://schemas.openxmlformats.org/drawingml/2006/main">
              <a:rPr lang="ceb" altLang="en-US" sz="2800">
                <a:solidFill>
                  <a:schemeClr val="tx1">
                    <a:lumMod val="65000"/>
                    <a:lumOff val="35000"/>
                  </a:schemeClr>
                </a:solidFill>
              </a:rPr>
              <a:t>siyudad</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chemeClr val="tx1">
                    <a:lumMod val="65000"/>
                    <a:lumOff val="35000"/>
                  </a:schemeClr>
                </a:solidFill>
              </a:rPr>
              <a:t>④ </a:t>
            </a:r>
            <a:r xmlns:a="http://schemas.openxmlformats.org/drawingml/2006/main">
              <a:rPr lang="ceb" altLang="en-US" sz="2800">
                <a:solidFill>
                  <a:schemeClr val="tx1">
                    <a:lumMod val="65000"/>
                    <a:lumOff val="35000"/>
                  </a:schemeClr>
                </a:solidFill>
              </a:rPr>
              <a:t>santwaryo</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ceb" altLang="en-US" sz="2800">
                <a:solidFill>
                  <a:srgbClr val="FF0000"/>
                </a:solidFill>
              </a:rPr>
              <a:t>④ </a:t>
            </a:r>
            <a:r xmlns:a="http://schemas.openxmlformats.org/drawingml/2006/main">
              <a:rPr lang="ceb" altLang="en-US" sz="2800">
                <a:solidFill>
                  <a:srgbClr val="FF0000"/>
                </a:solidFill>
              </a:rPr>
              <a:t>santwaryo</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Nagmando si Solomon sa pagpatindog sang templo para sa ngalan sang Ginoo kag sang palasyo para sa iya kaugalingon.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2 Cronicas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b="1">
                <a:solidFill>
                  <a:schemeClr val="tx1">
                    <a:lumMod val="50000"/>
                    <a:lumOff val="50000"/>
                  </a:schemeClr>
                </a:solidFill>
              </a:rPr>
              <a:t>Num. 34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400"/>
              <a:t>Mga Uwak nga Nagdala ug Tinapay ug Karne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t>Moinom ka gikan sa sapa, ug gisugo ko ang mga uwak sa pagpakaon kanimo didto.</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1 mga hari</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700">
                <a:solidFill>
                  <a:schemeClr val="tx1">
                    <a:lumMod val="65000"/>
                    <a:lumOff val="35000"/>
                  </a:schemeClr>
                </a:solidFill>
              </a:rPr>
              <a:t>May hari nga ginganlag Ahab nga daotan kaayo atubangan sa Diyos. Usa ka propeta nga si Elias ang mihatag sa pulong sa Dios ngadto kang Ahab.</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600">
                <a:solidFill>
                  <a:schemeClr val="tx1">
                    <a:lumMod val="65000"/>
                    <a:lumOff val="35000"/>
                  </a:schemeClr>
                </a:solidFill>
              </a:rPr>
              <a:t>“Wala nay ulan sa yuta!” Niini, si Ahab misulay sa pagpatay kaniya. Gitagoan siya sa Dios gikan kang hari Ahab.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Si Elias mikalagiw ngadto sa yuta nga gisulti sa Dios.</a:t>
            </a:r>
          </a:p>
          <a:p>
            <a:r xmlns:a="http://schemas.openxmlformats.org/drawingml/2006/main">
              <a:rPr lang="ceb" altLang="ko-KR" sz="2800">
                <a:solidFill>
                  <a:schemeClr val="tx1">
                    <a:lumMod val="65000"/>
                    <a:lumOff val="35000"/>
                  </a:schemeClr>
                </a:solidFill>
              </a:rPr>
              <a:t>Apan, wala siyay makuha nga pagkaon didto.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Gisugo sa Dios ang mga uwak sa pagpakaon kang Elias didto. Ang mga uwak nagdala kaniyag pan ug karne sa buntag ug sa gabii, ug miinom siya gikan sa sapa.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ceb" altLang="ko-KR" sz="2800">
                <a:solidFill>
                  <a:schemeClr val="tx1">
                    <a:lumMod val="65000"/>
                    <a:lumOff val="35000"/>
                  </a:schemeClr>
                </a:solidFill>
              </a:rPr>
              <a:t>Gimahal pag-ayo ni Jonatan si David. Si Jonatan nahimong usa sa espiritu uban ni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Si Elias mituman sa pulong sa Dios sa peligro sa iyang kinabuhi ug siya adunay usa ka talagsaon nga kasinatian sa panalipod sa Dios.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Karon nga 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2800">
                <a:solidFill>
                  <a:schemeClr val="tx1">
                    <a:lumMod val="65000"/>
                    <a:lumOff val="35000"/>
                  </a:schemeClr>
                </a:solidFill>
              </a:rPr>
              <a:t>Ang daotang hari, si Ahab dili ganahan mosunod sa pulong sa Diyos. Busa, misulay siya sa pagpatay sa propeta sa Diyos, si Elias nga nagsulti sa pulong sa Diyos.</a:t>
            </a:r>
            <a:r xmlns:a="http://schemas.openxmlformats.org/drawingml/2006/main">
              <a:rPr lang="ceb"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ceb" altLang="ko-KR" sz="2800">
                <a:solidFill>
                  <a:schemeClr val="tx1">
                    <a:lumMod val="65000"/>
                    <a:lumOff val="35000"/>
                  </a:schemeClr>
                </a:solidFill>
              </a:rPr>
              <a:t>Apan, gipanalipdan ug giatiman sa Diyos si Elias sa talagsaong paagi!</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ceb" altLang="ko-KR" sz="2800">
                <a:solidFill>
                  <a:schemeClr val="tx1">
                    <a:lumMod val="65000"/>
                    <a:lumOff val="35000"/>
                  </a:schemeClr>
                </a:solidFill>
              </a:rPr>
              <a:t>Kinahanglan natong tumanon ug imantala ang pulong sa Dios sa bisan unsang kahimtang sama ni Elias.</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ceb" altLang="ko-KR" sz="2800">
                <a:solidFill>
                  <a:schemeClr val="tx1">
                    <a:lumMod val="65000"/>
                    <a:lumOff val="35000"/>
                  </a:schemeClr>
                </a:solidFill>
              </a:rPr>
              <a:t>Ang Diyos siguradong manalipod kanato</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t>Kinsa ang Dios?</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rgbClr val="C00000"/>
                </a:solidFill>
              </a:rPr>
              <a:t>Ang Dios mao..</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Ang Dios maoy nag-atiman niadtong nagtuman ug nagtuman sa Iyang mga pulong sa talagsaong paagi.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Kinsay nagdala ug pagkaon kang Elias?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kabayo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agila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dragon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uwak</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rgbClr val="FF0000"/>
                </a:solidFill>
              </a:rPr>
              <a:t>④ </a:t>
            </a:r>
            <a:r xmlns:a="http://schemas.openxmlformats.org/drawingml/2006/main">
              <a:rPr lang="ceb" altLang="ko-KR" sz="2800">
                <a:solidFill>
                  <a:srgbClr val="FF0000"/>
                </a:solidFill>
              </a:rPr>
              <a:t>uwak</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t>Moinom ka gikan sa sapa, ug gisugo ko ang mga uwak sa pagpakaon kanimo didto.</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1 mga hari</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b="1">
                <a:solidFill>
                  <a:schemeClr val="tx1">
                    <a:lumMod val="50000"/>
                    <a:lumOff val="50000"/>
                  </a:schemeClr>
                </a:solidFill>
              </a:rPr>
              <a:t>Num. 35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400"/>
              <a:t>Ang harina ug ang mantika</a:t>
            </a:r>
          </a:p>
          <a:p>
            <a:pPr xmlns:a="http://schemas.openxmlformats.org/drawingml/2006/main" algn="ctr"/>
            <a:r xmlns:a="http://schemas.openxmlformats.org/drawingml/2006/main">
              <a:rPr lang="ceb" altLang="ko-KR" sz="4400"/>
              <a:t>wala magamit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Lakaw dayon ngadto sa Sarepta sa Sidon ug pabilin didto. Gisugo ko ang usa ka biyuda niadtong dapita sa paghatag kanimo ug pagkaon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1 mga hari</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Walay ulan sa Israel sumala sa giingon sa Ginoong Dios. Busa walay pagkaon nga makaon ang mga tawo.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Gipadala sa Ginoong Dios si Elias ngadto sa usa ka biyuda nga nagpuyo sa Sarepta.</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Gihangyo siya ni Elias sa paghimog pan alang sa iyang kaugalingon nga adunay usa ka hakop nga harina ug gamay nga lana nga nahabilin kaniya.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ceb" altLang="ko-KR" sz="2800">
                <a:solidFill>
                  <a:schemeClr val="tx1">
                    <a:lumMod val="65000"/>
                    <a:lumOff val="35000"/>
                  </a:schemeClr>
                </a:solidFill>
              </a:rPr>
              <a:t>Gihatag ni Jonatan kang David ang iyang kaugalingong espada ug pana. Nagpasabot kini nga mituo gayod siya kang David.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600">
                <a:solidFill>
                  <a:schemeClr val="tx1">
                    <a:lumMod val="65000"/>
                    <a:lumOff val="35000"/>
                  </a:schemeClr>
                </a:solidFill>
              </a:rPr>
              <a:t>Bisag kulang ang iyang harina ug lana nga ilang gipuy-an, sumala sa giingon ni Elias, naghimo siyag pan ug gihatag una kang Elias ug naghimo alang sa ilang kaugalingon.</a:t>
            </a:r>
            <a:r xmlns:a="http://schemas.openxmlformats.org/drawingml/2006/main">
              <a:rPr lang="ceb" altLang="en-US" sz="2600">
                <a:solidFill>
                  <a:schemeClr val="tx1">
                    <a:lumMod val="65000"/>
                    <a:lumOff val="35000"/>
                  </a:schemeClr>
                </a:solidFill>
              </a:rPr>
              <a:t> </a:t>
            </a:r>
            <a:r xmlns:a="http://schemas.openxmlformats.org/drawingml/2006/main">
              <a:rPr lang="ceb" altLang="ko-KR" sz="2600">
                <a:solidFill>
                  <a:schemeClr val="tx1">
                    <a:lumMod val="65000"/>
                    <a:lumOff val="35000"/>
                  </a:schemeClr>
                </a:solidFill>
              </a:rPr>
              <a:t>Unya, katingad-an, ang banga sa harina ug ang tibod sa lana</a:t>
            </a:r>
            <a:r xmlns:a="http://schemas.openxmlformats.org/drawingml/2006/main">
              <a:rPr lang="ceb" altLang="en-US" sz="2600">
                <a:solidFill>
                  <a:schemeClr val="tx1">
                    <a:lumMod val="65000"/>
                    <a:lumOff val="35000"/>
                  </a:schemeClr>
                </a:solidFill>
              </a:rPr>
              <a:t> </a:t>
            </a:r>
            <a:r xmlns:a="http://schemas.openxmlformats.org/drawingml/2006/main">
              <a:rPr lang="ceb" altLang="ko-KR" sz="2600">
                <a:solidFill>
                  <a:schemeClr val="tx1">
                    <a:lumMod val="65000"/>
                    <a:lumOff val="35000"/>
                  </a:schemeClr>
                </a:solidFill>
              </a:rPr>
              <a:t>wala nagamit.</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600">
                <a:solidFill>
                  <a:schemeClr val="tx1">
                    <a:lumMod val="65000"/>
                    <a:lumOff val="35000"/>
                  </a:schemeClr>
                </a:solidFill>
              </a:rPr>
              <a:t>Usa ka adlaw namatay ang iyang anak. Apan gitugot sa Ginoong Dios nga mabalik kaniya ang kinabuhi sa bata ug mabuhi siya. Siya mihatag ug himaya sa Dios.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Karon nga 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solidFill>
                  <a:schemeClr val="tx1">
                    <a:lumMod val="65000"/>
                    <a:lumOff val="35000"/>
                  </a:schemeClr>
                </a:solidFill>
              </a:rPr>
              <a:t>Ang biyuda mihalad ug gamay nga harina ug lana</a:t>
            </a:r>
          </a:p>
          <a:p>
            <a:pPr xmlns:a="http://schemas.openxmlformats.org/drawingml/2006/main" algn="ctr"/>
            <a:r xmlns:a="http://schemas.openxmlformats.org/drawingml/2006/main">
              <a:rPr lang="ceb" altLang="ko-KR" sz="3200">
                <a:solidFill>
                  <a:schemeClr val="tx1">
                    <a:lumMod val="65000"/>
                    <a:lumOff val="35000"/>
                  </a:schemeClr>
                </a:solidFill>
              </a:rPr>
              <a:t>ngadto sa Dios.</a:t>
            </a:r>
            <a:r xmlns:a="http://schemas.openxmlformats.org/drawingml/2006/main">
              <a:rPr lang="ceb"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ceb" altLang="ko-KR" sz="3200">
                <a:solidFill>
                  <a:schemeClr val="tx1">
                    <a:lumMod val="65000"/>
                    <a:lumOff val="35000"/>
                  </a:schemeClr>
                </a:solidFill>
              </a:rPr>
              <a:t>Unya, nakadawat siya ug daghang panalangin</a:t>
            </a:r>
          </a:p>
          <a:p>
            <a:pPr xmlns:a="http://schemas.openxmlformats.org/drawingml/2006/main" algn="ctr"/>
            <a:r xmlns:a="http://schemas.openxmlformats.org/drawingml/2006/main">
              <a:rPr lang="ceb" altLang="ko-KR" sz="3200">
                <a:solidFill>
                  <a:schemeClr val="tx1">
                    <a:lumMod val="65000"/>
                    <a:lumOff val="35000"/>
                  </a:schemeClr>
                </a:solidFill>
              </a:rPr>
              <a:t>lapas sa imahinasyon.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eb" altLang="ko-KR" sz="3200">
                <a:solidFill>
                  <a:schemeClr val="tx1">
                    <a:lumMod val="65000"/>
                    <a:lumOff val="35000"/>
                  </a:schemeClr>
                </a:solidFill>
              </a:rPr>
              <a:t>Usahay, adunay higayon nga kinahanglan natong ihatag ang usa ka butang nga importante sa Dios.</a:t>
            </a:r>
          </a:p>
          <a:p>
            <a:pPr xmlns:a="http://schemas.openxmlformats.org/drawingml/2006/main" algn="ctr"/>
            <a:r xmlns:a="http://schemas.openxmlformats.org/drawingml/2006/main">
              <a:rPr lang="ceb" altLang="ko-KR" sz="3200">
                <a:solidFill>
                  <a:schemeClr val="tx1">
                    <a:lumMod val="65000"/>
                    <a:lumOff val="35000"/>
                  </a:schemeClr>
                </a:solidFill>
              </a:rPr>
              <a:t>Unya, gipanalanginan kita sa Dios ug daghan pinaagi niining paghalad ug sakripisyo.</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t>Kinsa ang Dios?</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rgbClr val="C00000"/>
                </a:solidFill>
              </a:rPr>
              <a:t>Ang Dios mao..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Ang Dios mao ang naghatag kanato sa tanan nga atong gikinahanglan aron mabuhi sa pagkaon, sinina, ug balay, ug uban pa.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200">
                <a:solidFill>
                  <a:schemeClr val="tx1">
                    <a:lumMod val="65000"/>
                    <a:lumOff val="35000"/>
                  </a:schemeClr>
                </a:solidFill>
              </a:rPr>
              <a:t>Kang kinsa gisulti sa Dios si Elias nga moadto??</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hari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pari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balo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kinatibuk-an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rgbClr val="FF0000"/>
                </a:solidFill>
              </a:rPr>
              <a:t>③ </a:t>
            </a:r>
            <a:r xmlns:a="http://schemas.openxmlformats.org/drawingml/2006/main">
              <a:rPr lang="ceb" altLang="ko-KR" sz="2800">
                <a:solidFill>
                  <a:srgbClr val="FF0000"/>
                </a:solidFill>
              </a:rPr>
              <a:t>balo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Lakaw dayon ngadto sa Sarepta sa Sidon ug pabilin didto. Gisugo ko ang usa ka biyuda niadtong dapita sa paghatag kanimo ug pagkaon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1 mga hari</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ceb" altLang="ko-KR" b="1">
                <a:solidFill>
                  <a:schemeClr val="tx1">
                    <a:lumMod val="50000"/>
                    <a:lumOff val="50000"/>
                  </a:schemeClr>
                </a:solidFill>
              </a:rPr>
              <a:t>Num. 36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ceb" altLang="ko-KR" sz="4400"/>
              <a:t>Ang Kalayo Nahulog gikan sa Langit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ceb" altLang="ko-KR" sz="3600">
                <a:solidFill>
                  <a:schemeClr val="tx1">
                    <a:lumMod val="65000"/>
                    <a:lumOff val="35000"/>
                  </a:schemeClr>
                </a:solidFill>
              </a:rPr>
              <a:t>Unya ang kalayo ni Jehova nahulog ug misunog sa halad, sa kahoy, sa mga bato, ug sa yuta, ug gitilapan usab ang tubig sa kanal.</a:t>
            </a:r>
            <a:r xmlns:a="http://schemas.openxmlformats.org/drawingml/2006/main">
              <a:rPr lang="ceb"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ceb" altLang="ko-KR" sz="2800">
                <a:solidFill>
                  <a:schemeClr val="tx1">
                    <a:lumMod val="65000"/>
                    <a:lumOff val="35000"/>
                  </a:schemeClr>
                </a:solidFill>
              </a:rPr>
              <a:t>1 mga hari</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ceb" altLang="ko-KR" sz="2800">
                <a:solidFill>
                  <a:schemeClr val="tx1">
                    <a:lumMod val="65000"/>
                    <a:lumOff val="35000"/>
                  </a:schemeClr>
                </a:solidFill>
              </a:rPr>
              <a:t>Gipadala sa Dios si Elias ngadto sa daotan nga hari nga si Ahab sa Israel. “Mailhan nimo kon kinsa ang tinuod nga Diyos!”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ceb" altLang="ko-KR" sz="2800">
                <a:solidFill>
                  <a:schemeClr val="tx1">
                    <a:lumMod val="65000"/>
                    <a:lumOff val="35000"/>
                  </a:schemeClr>
                </a:solidFill>
              </a:rPr>
              <a:t>Si Elias nakig-away batok sa 850 ka mini nga mga propeta sa mga magsisimba sa idolo. “Ang diyos nga motubag pinaagi sa kalayo maoy tinuod nga Diyos!”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ceb" altLang="ko-KR" sz="2800">
                <a:solidFill>
                  <a:schemeClr val="tx1">
                    <a:lumMod val="65000"/>
                    <a:lumOff val="35000"/>
                  </a:schemeClr>
                </a:solidFill>
              </a:rPr>
              <a:t>Gihatag ni Jonatan ang iyang mahalong mga sapot kang David. Kini nagpakita sa lalom nga panaghigalaay ni Jonatan kang David.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ceb" altLang="ko-KR" sz="2800">
                <a:solidFill>
                  <a:schemeClr val="tx1">
                    <a:lumMod val="65000"/>
                    <a:lumOff val="35000"/>
                  </a:schemeClr>
                </a:solidFill>
              </a:rPr>
              <a:t>850 ka mga propeta mitawag sa ngalan sa ilang diyos ug misayaw libot sa altar apan walay tubag sa kalayo.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ceb" altLang="ko-KR" sz="2800">
                <a:solidFill>
                  <a:schemeClr val="tx1">
                    <a:lumMod val="65000"/>
                    <a:lumOff val="35000"/>
                  </a:schemeClr>
                </a:solidFill>
              </a:rPr>
              <a:t>Si Elijah na ang turno. Si Elias nag-ampo paingon sa langit. Unya, nahulog ang kalayo sa Diyos ug gisunog ang halad sa halaran.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ceb" altLang="ko-KR" sz="2600">
                <a:solidFill>
                  <a:schemeClr val="tx1">
                    <a:lumMod val="65000"/>
                    <a:lumOff val="35000"/>
                  </a:schemeClr>
                </a:solidFill>
              </a:rPr>
              <a:t>“Si Jehova mao ang tinuod nga Diyos!” Ang katawhan sa Israel naghinulsol sa ilang mga sala ug naghatag ug himaya sa Dios.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ceb" altLang="ko-KR" sz="4000">
                <a:solidFill>
                  <a:srgbClr val="FF0000"/>
                </a:solidFill>
              </a:rPr>
              <a:t>Karon nga 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ceb" altLang="ko-KR" sz="3200">
                <a:solidFill>
                  <a:schemeClr val="tx1">
                    <a:lumMod val="65000"/>
                    <a:lumOff val="35000"/>
                  </a:schemeClr>
                </a:solidFill>
              </a:rPr>
              <a:t>Ang bakak nga mga diyos walay mahimo.</a:t>
            </a:r>
          </a:p>
          <a:p>
            <a:pPr xmlns:a="http://schemas.openxmlformats.org/drawingml/2006/main" algn="ctr"/>
            <a:r xmlns:a="http://schemas.openxmlformats.org/drawingml/2006/main">
              <a:rPr lang="ceb" altLang="ko-KR" sz="3200">
                <a:solidFill>
                  <a:schemeClr val="tx1">
                    <a:lumMod val="65000"/>
                    <a:lumOff val="35000"/>
                  </a:schemeClr>
                </a:solidFill>
              </a:rPr>
              <a:t>Kay</a:t>
            </a:r>
            <a:r xmlns:a="http://schemas.openxmlformats.org/drawingml/2006/main">
              <a:rPr lang="ceb" altLang="en-US" sz="3200">
                <a:solidFill>
                  <a:schemeClr val="tx1">
                    <a:lumMod val="65000"/>
                    <a:lumOff val="35000"/>
                  </a:schemeClr>
                </a:solidFill>
              </a:rPr>
              <a:t> </a:t>
            </a:r>
            <a:r xmlns:a="http://schemas.openxmlformats.org/drawingml/2006/main">
              <a:rPr lang="ceb" altLang="ko-KR" sz="3200">
                <a:solidFill>
                  <a:schemeClr val="tx1">
                    <a:lumMod val="65000"/>
                    <a:lumOff val="35000"/>
                  </a:schemeClr>
                </a:solidFill>
              </a:rPr>
              <a:t>sila</a:t>
            </a:r>
            <a:r xmlns:a="http://schemas.openxmlformats.org/drawingml/2006/main">
              <a:rPr lang="ceb" altLang="en-US" sz="3200">
                <a:solidFill>
                  <a:schemeClr val="tx1">
                    <a:lumMod val="65000"/>
                    <a:lumOff val="35000"/>
                  </a:schemeClr>
                </a:solidFill>
              </a:rPr>
              <a:t> </a:t>
            </a:r>
            <a:r xmlns:a="http://schemas.openxmlformats.org/drawingml/2006/main">
              <a:rPr lang="ceb" altLang="ko-KR" sz="3200">
                <a:solidFill>
                  <a:schemeClr val="tx1">
                    <a:lumMod val="65000"/>
                    <a:lumOff val="35000"/>
                  </a:schemeClr>
                </a:solidFill>
              </a:rPr>
              <a:t>adunay</a:t>
            </a:r>
            <a:r xmlns:a="http://schemas.openxmlformats.org/drawingml/2006/main">
              <a:rPr lang="ceb" altLang="en-US" sz="3200">
                <a:solidFill>
                  <a:schemeClr val="tx1">
                    <a:lumMod val="65000"/>
                    <a:lumOff val="35000"/>
                  </a:schemeClr>
                </a:solidFill>
              </a:rPr>
              <a:t> </a:t>
            </a:r>
            <a:r xmlns:a="http://schemas.openxmlformats.org/drawingml/2006/main">
              <a:rPr lang="ceb" altLang="ko-KR" sz="3200">
                <a:solidFill>
                  <a:schemeClr val="tx1">
                    <a:lumMod val="65000"/>
                    <a:lumOff val="35000"/>
                  </a:schemeClr>
                </a:solidFill>
              </a:rPr>
              <a:t>dili</a:t>
            </a:r>
            <a:r xmlns:a="http://schemas.openxmlformats.org/drawingml/2006/main">
              <a:rPr lang="ceb" altLang="en-US" sz="3200">
                <a:solidFill>
                  <a:schemeClr val="tx1">
                    <a:lumMod val="65000"/>
                    <a:lumOff val="35000"/>
                  </a:schemeClr>
                </a:solidFill>
              </a:rPr>
              <a:t> </a:t>
            </a:r>
            <a:r xmlns:a="http://schemas.openxmlformats.org/drawingml/2006/main">
              <a:rPr lang="ceb" altLang="ko-KR" sz="3200">
                <a:solidFill>
                  <a:schemeClr val="tx1">
                    <a:lumMod val="65000"/>
                    <a:lumOff val="35000"/>
                  </a:schemeClr>
                </a:solidFill>
              </a:rPr>
              <a:t>gahum.</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eb" altLang="ko-KR" sz="3200">
                <a:solidFill>
                  <a:schemeClr val="tx1">
                    <a:lumMod val="65000"/>
                    <a:lumOff val="35000"/>
                  </a:schemeClr>
                </a:solidFill>
              </a:rPr>
              <a:t>Labing Gamhanan ang Diyos.</a:t>
            </a:r>
          </a:p>
          <a:p>
            <a:pPr xmlns:a="http://schemas.openxmlformats.org/drawingml/2006/main" algn="ctr"/>
            <a:r xmlns:a="http://schemas.openxmlformats.org/drawingml/2006/main">
              <a:rPr lang="ceb" altLang="ko-KR" sz="3200">
                <a:solidFill>
                  <a:schemeClr val="tx1">
                    <a:lumMod val="65000"/>
                    <a:lumOff val="35000"/>
                  </a:schemeClr>
                </a:solidFill>
              </a:rPr>
              <a:t>Masinati nato ang Iyang talagsaong mga milagro kon kita mosalig ug motuo Kaniya.</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ceb" altLang="ko-KR" sz="3200"/>
              <a:t>Kinsa ang Dios?</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ceb" altLang="ko-KR" sz="3600">
                <a:solidFill>
                  <a:srgbClr val="C00000"/>
                </a:solidFill>
              </a:rPr>
              <a:t>Ang Dios mao..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ceb" altLang="ko-KR" sz="3600">
                <a:solidFill>
                  <a:schemeClr val="tx1">
                    <a:lumMod val="65000"/>
                    <a:lumOff val="35000"/>
                  </a:schemeClr>
                </a:solidFill>
              </a:rPr>
              <a:t>Siya ang tinuod ug buhi ug nagabuhat nga Dios nga lahi sa mini nga mga diosdios.</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ceb" altLang="ko-KR" sz="3200">
                <a:solidFill>
                  <a:schemeClr val="tx1">
                    <a:lumMod val="65000"/>
                    <a:lumOff val="35000"/>
                  </a:schemeClr>
                </a:solidFill>
              </a:rPr>
              <a:t>Unsa ang nahulog gikan sa langit sa dihang si Elias nag-ampo?</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niyebe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ulan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bato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sunog</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ceb" altLang="en-US" sz="2800">
                <a:solidFill>
                  <a:srgbClr val="FF0000"/>
                </a:solidFill>
              </a:rPr>
              <a:t>④ </a:t>
            </a:r>
            <a:r xmlns:a="http://schemas.openxmlformats.org/drawingml/2006/main">
              <a:rPr lang="ceb" altLang="ko-KR" sz="2800">
                <a:solidFill>
                  <a:srgbClr val="FF0000"/>
                </a:solidFill>
              </a:rPr>
              <a:t>sunog</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ceb" altLang="ko-KR" sz="3600">
                <a:solidFill>
                  <a:schemeClr val="tx1">
                    <a:lumMod val="65000"/>
                    <a:lumOff val="35000"/>
                  </a:schemeClr>
                </a:solidFill>
              </a:rPr>
              <a:t>Unya ang kalayo ni Jehova nahulog ug misunog sa halad, sa kahoy, sa mga bato, ug sa yuta, ug gitilapan usab ang tubig sa kanal.</a:t>
            </a:r>
            <a:r xmlns:a="http://schemas.openxmlformats.org/drawingml/2006/main">
              <a:rPr lang="ceb"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ceb" altLang="ko-KR" sz="2800">
                <a:solidFill>
                  <a:schemeClr val="tx1">
                    <a:lumMod val="65000"/>
                    <a:lumOff val="35000"/>
                  </a:schemeClr>
                </a:solidFill>
              </a:rPr>
              <a:t>1 mga hari</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b="1">
                <a:solidFill>
                  <a:schemeClr val="tx1">
                    <a:lumMod val="50000"/>
                    <a:lumOff val="50000"/>
                  </a:schemeClr>
                </a:solidFill>
              </a:rPr>
              <a:t>DILI. 37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400"/>
              <a:t>Si Naaman Giayo sa Sanla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Busa siya milugsong ug mituslob sa iyang kaugalingon sa Jordan sa makapito, ingon sa gisulti kaniya sa tawo sa Dios, ug ang iyang unod naulian ug nahinlo sama sa usa ka bata.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2 Hari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400">
                <a:solidFill>
                  <a:schemeClr val="tx1">
                    <a:lumMod val="65000"/>
                    <a:lumOff val="35000"/>
                  </a:schemeClr>
                </a:solidFill>
              </a:rPr>
              <a:t>Si Naaman mao ang komander sa kasundalohan sa hari sa Aram, apan siya adunay sanla. Miadto siya kang Eliseo nga mao ang propeta sa Israel aron mapasig-uli.</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ceb" altLang="ko-KR" sz="2600">
                <a:solidFill>
                  <a:schemeClr val="tx1">
                    <a:lumMod val="65000"/>
                    <a:lumOff val="35000"/>
                  </a:schemeClr>
                </a:solidFill>
              </a:rPr>
              <a:t>Si David anaa sa peligrosong mga kahimtang hangtod sa kamatayon sa daghang higayon, kay si haring Saul misulay sa pagpatay kaniya. Apan, makalingkawas siya sa maong mga kapeligrohan sa tabang ni Jonathan.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Si Eliseo wala makigtagbo kaniya, apan miingon lamang, "Lakaw, panghilam-os sa imong kaugalingon sa makapito didto sa Suba sa Jordan."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Nasuko si Naaman batok sa pulong ni Eliseo. Apan ang iyang mga sulugoon miingon kaniya, "Adto sa suba ug ituslob ang imong lawas, palihog."</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Si Naaman mituslob sa iyang kaugalingon sa Jordan sa makapito sumala sa giingon ni Eliseo ug sa iyang mga alagad.</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500">
                <a:solidFill>
                  <a:schemeClr val="tx1">
                    <a:lumMod val="65000"/>
                    <a:lumOff val="35000"/>
                  </a:schemeClr>
                </a:solidFill>
              </a:rPr>
              <a:t>Unya, katingad-an, ang iyang unod naulian ug nahimong hinlo.</a:t>
            </a:r>
          </a:p>
          <a:p>
            <a:r xmlns:a="http://schemas.openxmlformats.org/drawingml/2006/main">
              <a:rPr lang="ceb" altLang="ko-KR" sz="2500">
                <a:solidFill>
                  <a:schemeClr val="tx1">
                    <a:lumMod val="65000"/>
                    <a:lumOff val="35000"/>
                  </a:schemeClr>
                </a:solidFill>
              </a:rPr>
              <a:t>Si Naaman mibalik kang Eliseo ug mihatag ug himaya sa Dios.</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Karon nga 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solidFill>
                  <a:schemeClr val="tx1">
                    <a:lumMod val="65000"/>
                    <a:lumOff val="35000"/>
                  </a:schemeClr>
                </a:solidFill>
              </a:rPr>
              <a:t>Sa dihang si Naaman nakadungog kang Eliseo nga tawo sa Diyos ug mituman sa iyang pulong, siya gipanalanginan nga nahinloan gikan sa iyang sanla.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eb" altLang="ko-KR" sz="3200">
                <a:solidFill>
                  <a:schemeClr val="tx1">
                    <a:lumMod val="65000"/>
                    <a:lumOff val="35000"/>
                  </a:schemeClr>
                </a:solidFill>
              </a:rPr>
              <a:t>Kinahanglan nga magkinabuhi kita dili sa atong kaugalingong kabubut-on,</a:t>
            </a:r>
          </a:p>
          <a:p>
            <a:pPr xmlns:a="http://schemas.openxmlformats.org/drawingml/2006/main" algn="ctr"/>
            <a:r xmlns:a="http://schemas.openxmlformats.org/drawingml/2006/main">
              <a:rPr lang="ceb" altLang="ko-KR" sz="3200">
                <a:solidFill>
                  <a:schemeClr val="tx1">
                    <a:lumMod val="65000"/>
                    <a:lumOff val="35000"/>
                  </a:schemeClr>
                </a:solidFill>
              </a:rPr>
              <a:t>apan pinaagi sa kabubut-on sa Dios.</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eb" altLang="ko-KR" sz="3200">
                <a:solidFill>
                  <a:schemeClr val="tx1">
                    <a:lumMod val="65000"/>
                    <a:lumOff val="35000"/>
                  </a:schemeClr>
                </a:solidFill>
              </a:rPr>
              <a:t>Kon kita magkinabuhi ug mosunod sa pulong sa Dios,</a:t>
            </a:r>
          </a:p>
          <a:p>
            <a:pPr xmlns:a="http://schemas.openxmlformats.org/drawingml/2006/main" algn="ctr"/>
            <a:r xmlns:a="http://schemas.openxmlformats.org/drawingml/2006/main">
              <a:rPr lang="ceb" altLang="ko-KR" sz="3200">
                <a:solidFill>
                  <a:schemeClr val="tx1">
                    <a:lumMod val="65000"/>
                    <a:lumOff val="35000"/>
                  </a:schemeClr>
                </a:solidFill>
              </a:rPr>
              <a:t>Kita mapanalanginan pinaagi sa abunda nga panalangin nga ikahatag sa Dios kanato.</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solidFill>
                  <a:srgbClr val="FF0000"/>
                </a:solidFill>
              </a:rPr>
              <a:t>Dios?</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rgbClr val="C00000"/>
                </a:solidFill>
              </a:rPr>
              <a:t>Ang Dios mao..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Ang Dios mao ang makaayo sa matag sakit. Siya ang Labing Gamhanan nga Diyos nga makaayo kanato.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Pila ka higayon nga si Naaman mituslob sa iyang kaugalingon sa Suba sa Jordan?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tulo ka beses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kausa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lima ka beses</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pito</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mga panahon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rgbClr val="FF0000"/>
                </a:solidFill>
              </a:rPr>
              <a:t>④ </a:t>
            </a:r>
            <a:r xmlns:a="http://schemas.openxmlformats.org/drawingml/2006/main">
              <a:rPr lang="ceb" altLang="ko-KR" sz="2800">
                <a:solidFill>
                  <a:srgbClr val="FF0000"/>
                </a:solidFill>
              </a:rPr>
              <a:t>pito ka beses</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Busa siya milugsong ug mituslob sa iyang kaugalingon sa Jordan sa makapito, ingon sa gisulti kaniya sa tawo sa Dios, ug ang iyang unod naulian ug nahinlo sama sa usa ka bata.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2 Hari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b="1">
                <a:solidFill>
                  <a:schemeClr val="tx1">
                    <a:lumMod val="50000"/>
                    <a:lumOff val="50000"/>
                  </a:schemeClr>
                </a:solidFill>
              </a:rPr>
              <a:t>Num. 38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400"/>
              <a:t>Pag-ayo sa Templo sa Dios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bg1">
                    <a:lumMod val="50000"/>
                  </a:schemeClr>
                </a:solidFill>
              </a:rPr>
              <a:t>Busa gipatawag ni Haring Joas si Joiada nga pari ug ang ubang mga pari ug nangutana kanila, "Nganong wala man ninyo ayoha ang mga guba sa templo?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2 Mga Hari</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ceb" altLang="ko-KR" sz="4000">
                <a:solidFill>
                  <a:srgbClr val="FF0000"/>
                </a:solidFill>
              </a:rPr>
              <a:t>Karon nga 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ceb" altLang="ko-KR" sz="3200">
                <a:solidFill>
                  <a:schemeClr val="tx1">
                    <a:lumMod val="65000"/>
                    <a:lumOff val="35000"/>
                  </a:schemeClr>
                </a:solidFill>
              </a:rPr>
              <a:t>Wala gipili ni Jonatan ang iyang hakog nga tinguha, kondili ang iyang higala, si David.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ceb" altLang="ko-KR" sz="3200">
                <a:solidFill>
                  <a:schemeClr val="tx1">
                    <a:lumMod val="65000"/>
                    <a:lumOff val="35000"/>
                  </a:schemeClr>
                </a:solidFill>
              </a:rPr>
              <a:t>Sama kang Jonathan,</a:t>
            </a:r>
          </a:p>
          <a:p>
            <a:pPr xmlns:a="http://schemas.openxmlformats.org/drawingml/2006/main" algn="ctr"/>
            <a:r xmlns:a="http://schemas.openxmlformats.org/drawingml/2006/main">
              <a:rPr lang="ceb" altLang="ko-KR" sz="3200">
                <a:solidFill>
                  <a:schemeClr val="tx1">
                    <a:lumMod val="65000"/>
                    <a:lumOff val="35000"/>
                  </a:schemeClr>
                </a:solidFill>
              </a:rPr>
              <a:t>mag amigo ta sa atong amigo.</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err="1">
                <a:solidFill>
                  <a:schemeClr val="tx1">
                    <a:lumMod val="65000"/>
                    <a:lumOff val="35000"/>
                  </a:schemeClr>
                </a:solidFill>
              </a:rPr>
              <a:t>Si Joash, ang hari sa Juda, adunay hunahuna sa pag-ayo sa templo sa Dios, nga nahabilin nga naguba.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Apan, ang badyet dili igo sa pag-ayo sa templo. Nakahukom si Joash nga makadawat ug halad alang sa pag-ayo sa templo sa Diyos.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Ang mga tawo nga nahigugma sa Diyos kinasingkasing nga mitanyag ug kuwarta alang sa pag-ayo sa templo.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Ang salapi nga nakolekta alang sa pag-ayo sa templo gihatag ngadto sa mga mamumuo, ug ilang giayo ang templo uban ang bug-os nga pagkamatinud-anon.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“Wow! Pagkanindot nga templo kini!” Si Joash nalipay sa paghunahuna nga ang Dios makapahimuot.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Karon nga 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600" err="1">
                <a:solidFill>
                  <a:schemeClr val="tx1">
                    <a:lumMod val="65000"/>
                    <a:lumOff val="35000"/>
                  </a:schemeClr>
                </a:solidFill>
              </a:rPr>
              <a:t>Giisip ni Joas ang templo sa Diyos ingong bililhong dapit, diin ang mga tawo nagsimba sa Diyos.</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ceb" altLang="ko-KR" sz="3600">
                <a:solidFill>
                  <a:schemeClr val="tx1">
                    <a:lumMod val="65000"/>
                    <a:lumOff val="35000"/>
                  </a:schemeClr>
                </a:solidFill>
              </a:rPr>
              <a:t>Ang simbahan mao ang dapit nga anaa ang Dios kon kita mosimba Kaniya.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ceb" altLang="ko-KR" sz="3600">
                <a:solidFill>
                  <a:schemeClr val="tx1">
                    <a:lumMod val="65000"/>
                    <a:lumOff val="35000"/>
                  </a:schemeClr>
                </a:solidFill>
              </a:rPr>
              <a:t>Busa, kinahanglan natong higugmaon ang simbahan ug isipon kini nga bililhon kaayo.</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solidFill>
                  <a:srgbClr val="FF0000"/>
                </a:solidFill>
              </a:rPr>
              <a:t>Dios?</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rgbClr val="C00000"/>
                </a:solidFill>
              </a:rPr>
              <a:t>Ang Dios mao...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Ang Dios nagbutang sa matag usa kanato isip Iyang Balaan nga Templo.</a:t>
            </a:r>
          </a:p>
          <a:p>
            <a:endParaRPr lang="en-US" altLang="ko-KR" sz="3600">
              <a:solidFill>
                <a:schemeClr val="tx1">
                  <a:lumMod val="65000"/>
                  <a:lumOff val="35000"/>
                </a:schemeClr>
              </a:solidFill>
            </a:endParaRPr>
          </a:p>
          <a:p>
            <a:r xmlns:a="http://schemas.openxmlformats.org/drawingml/2006/main">
              <a:rPr lang="ceb" altLang="ko-KR" sz="3600">
                <a:solidFill>
                  <a:schemeClr val="tx1">
                    <a:lumMod val="65000"/>
                    <a:lumOff val="35000"/>
                  </a:schemeClr>
                </a:solidFill>
              </a:rPr>
              <a:t>Nakigkita ang Dios niadtong nagsimba Kaniya.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Unsa ang nakahukom nga ayohon ni Joash?</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palasyo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iyang</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lawak</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eskwelahan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Balaan nga Templo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rgbClr val="FF0000"/>
                </a:solidFill>
              </a:rPr>
              <a:t>④ </a:t>
            </a:r>
            <a:r xmlns:a="http://schemas.openxmlformats.org/drawingml/2006/main">
              <a:rPr lang="ceb" altLang="ko-KR" sz="2800">
                <a:solidFill>
                  <a:srgbClr val="FF0000"/>
                </a:solidFill>
              </a:rPr>
              <a:t>Balaan nga Templo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bg1">
                    <a:lumMod val="50000"/>
                  </a:schemeClr>
                </a:solidFill>
              </a:rPr>
              <a:t>Busa gipatawag ni Haring Joas si Joiada nga pari ug ang ubang mga pari ug nangutana kanila, "Nganong wala man ninyo ayoha ang mga guba sa templo?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2 Mga Hari</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b="1">
                <a:solidFill>
                  <a:schemeClr val="tx1">
                    <a:lumMod val="50000"/>
                    <a:lumOff val="50000"/>
                  </a:schemeClr>
                </a:solidFill>
              </a:rPr>
              <a:t>Num. 39 Ang Pulong sa Dios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600"/>
              <a:t>Nehemias, kinsa nagtukod pag-usab sa paril sa Jerusalem</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ceb" altLang="ko-KR" sz="3200"/>
              <a:t>Dios?</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ceb" altLang="ko-KR" sz="3600">
                <a:solidFill>
                  <a:srgbClr val="C00000"/>
                </a:solidFill>
              </a:rPr>
              <a:t>Dios..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ceb" altLang="ko-KR" sz="3600">
                <a:solidFill>
                  <a:schemeClr val="tx1">
                    <a:lumMod val="65000"/>
                    <a:lumOff val="35000"/>
                  </a:schemeClr>
                </a:solidFill>
              </a:rPr>
              <a:t>Siya ang naghatag kanato ug maayong mga higala.</a:t>
            </a:r>
          </a:p>
          <a:p>
            <a:endParaRPr lang="en-US" altLang="ko-KR" sz="3600">
              <a:solidFill>
                <a:schemeClr val="tx1">
                  <a:lumMod val="65000"/>
                  <a:lumOff val="35000"/>
                </a:schemeClr>
              </a:solidFill>
            </a:endParaRPr>
          </a:p>
          <a:p>
            <a:r xmlns:a="http://schemas.openxmlformats.org/drawingml/2006/main">
              <a:rPr lang="ceb" altLang="ko-KR" sz="3600">
                <a:solidFill>
                  <a:schemeClr val="tx1">
                    <a:lumMod val="65000"/>
                    <a:lumOff val="35000"/>
                  </a:schemeClr>
                </a:solidFill>
              </a:rPr>
              <a:t>Pasalamati ang Dios sa paghatag kanamo ug maayong mga higala!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bg1">
                    <a:lumMod val="50000"/>
                  </a:schemeClr>
                </a:solidFill>
              </a:rPr>
              <a:t>Ako mitubag sa hari, "Kon kini makapahimuot sa hari ug kon ang imong alagad nakakaplag ug pabor sa iyang mga mata, ipadala ako niya ngadto sa siyudad sa Juda diin ang akong mga amahan gilubong, aron akong matukod pag-usab."</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Nehemias</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Ang hari sa Persia mihatag ug pagtugot sa magtitiing sa hari nga si Nehemias sa pagtukod pag-usab sa siyudad ug kuta nga naguba.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Nehemias</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mibalik sa Jerusalem uban ang daghang mga Israelita ug gitukod pag-usab ang paril sa Jerusalem uban kanila.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600">
                <a:solidFill>
                  <a:schemeClr val="tx1">
                    <a:lumMod val="65000"/>
                    <a:lumOff val="35000"/>
                  </a:schemeClr>
                </a:solidFill>
              </a:rPr>
              <a:t>Bisan pa niana, gisamok sila sa ubang mga tribo nga wala makagusto sa pagpabuhi sa mga Israelinhon. Dugang pa, daghang Israelita ang nagreklamo.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Si Nehemias nangayo ug tabang sa Diyos. Ang Dios mihatag kaniya og gahum ug kaisug sa pagbuhat sa buluhaton.</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2800">
                <a:solidFill>
                  <a:schemeClr val="tx1">
                    <a:lumMod val="65000"/>
                    <a:lumOff val="35000"/>
                  </a:schemeClr>
                </a:solidFill>
              </a:rPr>
              <a:t>Sa kataposan, natapos ni Nehemias ang pagtukod pag-usab sa paril sa Jerusalem uban sa Israelinhong katawhan. Human mahuman ang paril, siya ug ang iyang katawhan nagsimba sa Diyos nga malipayon.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Karon nga Leksyon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600">
                <a:solidFill>
                  <a:schemeClr val="tx1">
                    <a:lumMod val="65000"/>
                    <a:lumOff val="35000"/>
                  </a:schemeClr>
                </a:solidFill>
              </a:rPr>
              <a:t>Nahuman ni Nehemias ang pagtukod pag-usab sa paril uban sa tabang sa Dios bisan pa nga adunay daghang mga kasamok.</a:t>
            </a:r>
          </a:p>
          <a:p>
            <a:pPr xmlns:a="http://schemas.openxmlformats.org/drawingml/2006/main" algn="ctr"/>
            <a:r xmlns:a="http://schemas.openxmlformats.org/drawingml/2006/main">
              <a:rPr lang="ceb" altLang="ko-KR" sz="3600">
                <a:solidFill>
                  <a:schemeClr val="tx1">
                    <a:lumMod val="65000"/>
                    <a:lumOff val="35000"/>
                  </a:schemeClr>
                </a:solidFill>
              </a:rPr>
              <a:t>Sa diha nga kita mobuhat sa buhat sa Dios kita makaatubang sa lisud nga mga sitwasyon.</a:t>
            </a:r>
          </a:p>
          <a:p>
            <a:pPr xmlns:a="http://schemas.openxmlformats.org/drawingml/2006/main" algn="ctr"/>
            <a:r xmlns:a="http://schemas.openxmlformats.org/drawingml/2006/main">
              <a:rPr lang="ceb" altLang="ko-KR" sz="3600">
                <a:solidFill>
                  <a:schemeClr val="tx1">
                    <a:lumMod val="65000"/>
                    <a:lumOff val="35000"/>
                  </a:schemeClr>
                </a:solidFill>
              </a:rPr>
              <a:t>Apan, kon ang Dios uban kanato ug kita uban Kaniya, kita makabuntog sa tanan nga mga kalisdanan.</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3200"/>
              <a:t>Dios?</a:t>
            </a:r>
            <a:r xmlns:a="http://schemas.openxmlformats.org/drawingml/2006/main">
              <a:rPr lang="ceb"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rgbClr val="C00000"/>
                </a:solidFill>
              </a:rPr>
              <a:t>Ang Dios mao..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Ang Dios mao ang nagtabang kanato ug naghatag kanato og gahum ug kaisug sa dihang kita mag-ampo ug mangayo og tabang sa lisud nga sitwasyon.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Karon nga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tx1">
                    <a:lumMod val="65000"/>
                    <a:lumOff val="35000"/>
                  </a:schemeClr>
                </a:solidFill>
              </a:rPr>
              <a:t>Nganong mibalik si Nehemias sa lungsod nga natawhan?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① </a:t>
            </a:r>
            <a:r xmlns:a="http://schemas.openxmlformats.org/drawingml/2006/main">
              <a:rPr lang="ceb" altLang="ko-KR" sz="2800">
                <a:solidFill>
                  <a:schemeClr val="tx1">
                    <a:lumMod val="65000"/>
                    <a:lumOff val="35000"/>
                  </a:schemeClr>
                </a:solidFill>
              </a:rPr>
              <a:t>sa pagbiyahe..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② </a:t>
            </a:r>
            <a:r xmlns:a="http://schemas.openxmlformats.org/drawingml/2006/main">
              <a:rPr lang="ceb" altLang="ko-KR" sz="2800">
                <a:solidFill>
                  <a:schemeClr val="tx1">
                    <a:lumMod val="65000"/>
                    <a:lumOff val="35000"/>
                  </a:schemeClr>
                </a:solidFill>
              </a:rPr>
              <a:t>para maka skwela..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③ </a:t>
            </a:r>
            <a:r xmlns:a="http://schemas.openxmlformats.org/drawingml/2006/main">
              <a:rPr lang="ceb" altLang="ko-KR" sz="2800">
                <a:solidFill>
                  <a:schemeClr val="tx1">
                    <a:lumMod val="65000"/>
                    <a:lumOff val="35000"/>
                  </a:schemeClr>
                </a:solidFill>
              </a:rPr>
              <a:t>sa pagsimba..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chemeClr val="tx1">
                    <a:lumMod val="65000"/>
                    <a:lumOff val="35000"/>
                  </a:schemeClr>
                </a:solidFill>
              </a:rPr>
              <a:t>④ </a:t>
            </a:r>
            <a:r xmlns:a="http://schemas.openxmlformats.org/drawingml/2006/main">
              <a:rPr lang="ceb" altLang="ko-KR" sz="2800">
                <a:solidFill>
                  <a:schemeClr val="tx1">
                    <a:lumMod val="65000"/>
                    <a:lumOff val="35000"/>
                  </a:schemeClr>
                </a:solidFill>
              </a:rPr>
              <a:t>sa pagtukod pag-usab sa paril sa Jerusalem.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en-US" sz="2800">
                <a:solidFill>
                  <a:srgbClr val="FF0000"/>
                </a:solidFill>
              </a:rPr>
              <a:t>④ </a:t>
            </a:r>
            <a:r xmlns:a="http://schemas.openxmlformats.org/drawingml/2006/main">
              <a:rPr lang="ceb" altLang="ko-KR" sz="2800">
                <a:solidFill>
                  <a:srgbClr val="FF0000"/>
                </a:solidFill>
              </a:rPr>
              <a:t>sa pagtukod pag-usab sa paril sa Jerusalem.</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ceb" altLang="ko-KR" sz="4000">
                <a:solidFill>
                  <a:srgbClr val="FF0000"/>
                </a:solidFill>
              </a:rPr>
              <a:t>Ang Pulong Karon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ceb" altLang="ko-KR" sz="3600">
                <a:solidFill>
                  <a:schemeClr val="bg1">
                    <a:lumMod val="50000"/>
                  </a:schemeClr>
                </a:solidFill>
              </a:rPr>
              <a:t>Ako mitubag sa hari, "Kon kini makapahimuot sa hari ug kon ang imong alagad nakakaplag ug pabor sa iyang mga mata, ipadala ako niya ngadto sa siyudad sa Juda diin ang akong mga amahan gilubong, aron akong matukod pag-usab."</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ceb" altLang="ko-KR" sz="2800">
                <a:solidFill>
                  <a:schemeClr val="tx1">
                    <a:lumMod val="65000"/>
                    <a:lumOff val="35000"/>
                  </a:schemeClr>
                </a:solidFill>
              </a:rPr>
              <a:t>Nehemias</a:t>
            </a:r>
            <a:r xmlns:a="http://schemas.openxmlformats.org/drawingml/2006/main">
              <a:rPr lang="ceb" altLang="en-US" sz="2800">
                <a:solidFill>
                  <a:schemeClr val="tx1">
                    <a:lumMod val="65000"/>
                    <a:lumOff val="35000"/>
                  </a:schemeClr>
                </a:solidFill>
              </a:rPr>
              <a:t> </a:t>
            </a:r>
            <a:r xmlns:a="http://schemas.openxmlformats.org/drawingml/2006/main">
              <a:rPr lang="ceb"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