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ny"/>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ny"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ny" altLang="ko-KR" b="1">
                <a:solidFill>
                  <a:schemeClr val="tx1">
                    <a:lumMod val="50000"/>
                    <a:lumOff val="50000"/>
                  </a:schemeClr>
                </a:solidFill>
              </a:rPr>
              <a:t>Ayi.</a:t>
            </a:r>
            <a:r xmlns:a="http://schemas.openxmlformats.org/drawingml/2006/main">
              <a:rPr lang="ny" altLang="en-US" b="1">
                <a:solidFill>
                  <a:schemeClr val="tx1">
                    <a:lumMod val="50000"/>
                    <a:lumOff val="50000"/>
                  </a:schemeClr>
                </a:solidFill>
              </a:rPr>
              <a:t> </a:t>
            </a:r>
            <a:r xmlns:a="http://schemas.openxmlformats.org/drawingml/2006/main">
              <a:rPr lang="ny" altLang="ko-KR" b="1">
                <a:solidFill>
                  <a:schemeClr val="tx1">
                    <a:lumMod val="50000"/>
                    <a:lumOff val="50000"/>
                  </a:schemeClr>
                </a:solidFill>
              </a:rPr>
              <a:t>31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ny" altLang="ko-KR" sz="4000"/>
              <a:t>Yonatani,</a:t>
            </a:r>
          </a:p>
          <a:p>
            <a:pPr xmlns:a="http://schemas.openxmlformats.org/drawingml/2006/main" algn="ctr"/>
            <a:r xmlns:a="http://schemas.openxmlformats.org/drawingml/2006/main">
              <a:rPr lang="ny" altLang="ko-KR" sz="4000"/>
              <a:t>Bwenzi Labwino la Davide</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ny" altLang="ko-KR" sz="4000">
                <a:solidFill>
                  <a:srgbClr val="FF0000"/>
                </a:solidFill>
              </a:rPr>
              <a:t>Mafunso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ny" altLang="ko-KR" sz="3200">
                <a:solidFill>
                  <a:schemeClr val="tx1">
                    <a:lumMod val="65000"/>
                    <a:lumOff val="35000"/>
                  </a:schemeClr>
                </a:solidFill>
              </a:rPr>
              <a:t>Kodi Jonatani sanapereke chiyani kwa Davide?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ny" altLang="en-US" sz="2800">
                <a:solidFill>
                  <a:schemeClr val="tx1">
                    <a:lumMod val="65000"/>
                    <a:lumOff val="35000"/>
                  </a:schemeClr>
                </a:solidFill>
              </a:rPr>
              <a:t>① </a:t>
            </a:r>
            <a:r xmlns:a="http://schemas.openxmlformats.org/drawingml/2006/main">
              <a:rPr lang="ny" altLang="ko-KR" sz="2800">
                <a:solidFill>
                  <a:schemeClr val="tx1">
                    <a:lumMod val="65000"/>
                    <a:lumOff val="35000"/>
                  </a:schemeClr>
                </a:solidFill>
              </a:rPr>
              <a:t>lupanga</a:t>
            </a:r>
            <a:r xmlns:a="http://schemas.openxmlformats.org/drawingml/2006/main">
              <a:rPr lang="ny"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ny" altLang="en-US" sz="2800">
                <a:solidFill>
                  <a:schemeClr val="tx1">
                    <a:lumMod val="65000"/>
                    <a:lumOff val="35000"/>
                  </a:schemeClr>
                </a:solidFill>
              </a:rPr>
              <a:t>② </a:t>
            </a:r>
            <a:r xmlns:a="http://schemas.openxmlformats.org/drawingml/2006/main">
              <a:rPr lang="ny" altLang="ko-KR" sz="2800">
                <a:solidFill>
                  <a:schemeClr val="tx1">
                    <a:lumMod val="65000"/>
                    <a:lumOff val="35000"/>
                  </a:schemeClr>
                </a:solidFill>
              </a:rPr>
              <a:t>chishango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ny" altLang="en-US" sz="2800">
                <a:solidFill>
                  <a:schemeClr val="tx1">
                    <a:lumMod val="65000"/>
                    <a:lumOff val="35000"/>
                  </a:schemeClr>
                </a:solidFill>
              </a:rPr>
              <a:t>③ </a:t>
            </a:r>
            <a:r xmlns:a="http://schemas.openxmlformats.org/drawingml/2006/main">
              <a:rPr lang="ny" altLang="ko-KR" sz="2800">
                <a:solidFill>
                  <a:schemeClr val="tx1">
                    <a:lumMod val="65000"/>
                    <a:lumOff val="35000"/>
                  </a:schemeClr>
                </a:solidFill>
              </a:rPr>
              <a:t>muvi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ny" altLang="en-US" sz="2800">
                <a:solidFill>
                  <a:schemeClr val="tx1">
                    <a:lumMod val="65000"/>
                    <a:lumOff val="35000"/>
                  </a:schemeClr>
                </a:solidFill>
              </a:rPr>
              <a:t>④ </a:t>
            </a:r>
            <a:r xmlns:a="http://schemas.openxmlformats.org/drawingml/2006/main">
              <a:rPr lang="ny" altLang="ko-KR" sz="2800">
                <a:solidFill>
                  <a:schemeClr val="tx1">
                    <a:lumMod val="65000"/>
                    <a:lumOff val="35000"/>
                  </a:schemeClr>
                </a:solidFill>
              </a:rPr>
              <a:t>zovala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ny" altLang="en-US" sz="2800">
                <a:solidFill>
                  <a:srgbClr val="FF0000"/>
                </a:solidFill>
              </a:rPr>
              <a:t>② </a:t>
            </a:r>
            <a:r xmlns:a="http://schemas.openxmlformats.org/drawingml/2006/main">
              <a:rPr lang="ny" altLang="ko-KR" sz="2800">
                <a:solidFill>
                  <a:srgbClr val="FF0000"/>
                </a:solidFill>
              </a:rPr>
              <a:t>chishango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b="1">
                <a:solidFill>
                  <a:schemeClr val="tx1">
                    <a:lumMod val="50000"/>
                    <a:lumOff val="50000"/>
                  </a:schemeClr>
                </a:solidFill>
              </a:rPr>
              <a:t>No. 40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400"/>
              <a:t>Kulimba mtima kwa Mfumukazi Esitere.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Pamenepo mfumu inafunsa kuti, "N'chiyani, Mfumukazi Esitere? Kodi ukufuna chiyani?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Esther</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Inali nthawi imene mkazi wachiyuda wanzeru Estere anali mfumukazi ya Perisiya. Komabe, Hamani anakonza chiwembu chopha Ayuda pogwiritsa ntchito lamulo la mfumu.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Iye anaganiza kuti, ‘Ndikangopita kwa mfumu popanda kuitanidwa ndi mfumu, ndingaphedwe. Komabe, anaganiza zopita kwa mfumu kukapempha anthu a mtundu wake kuti apulumuke, ngakhale kuti zinali zosemphana ndi lamulo.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 Koma ataona Mfumukazi Esitere ataimirira m’bwalo la nyumba, iye anakondwera naye kwambiri ndipo anati: “Ukufuna chiyani? ndidzakupatsa iwe.”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Chiwembu cha Hamani chofuna kuwononga Ayuda chinaululika ndi mfumu. Chifukwa cha zimenezi, mfumuyo inadedwa ndi mfumu ndipo anaphedwa.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600">
                <a:solidFill>
                  <a:schemeClr val="tx1">
                    <a:lumMod val="65000"/>
                    <a:lumOff val="35000"/>
                  </a:schemeClr>
                </a:solidFill>
              </a:rPr>
              <a:t>“Zikomo, Ambuye, chifukwa chotiteteza!” Chifukwa cha kulimba mtima kwa Mfumukazi Esitere, Ayuda anatetezedwa.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solidFill>
                  <a:schemeClr val="tx1">
                    <a:lumMod val="65000"/>
                    <a:lumOff val="35000"/>
                  </a:schemeClr>
                </a:solidFill>
              </a:rPr>
              <a:t>Ngakhale kuti Esitere anafunika kuphedwa, iye anapemphera kwa Mulungu kuti apulumutse anthu ake molimba mtima.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y" altLang="ko-KR" sz="3200">
                <a:solidFill>
                  <a:schemeClr val="tx1">
                    <a:lumMod val="65000"/>
                    <a:lumOff val="35000"/>
                  </a:schemeClr>
                </a:solidFill>
              </a:rPr>
              <a:t>Mulungu anapulumutsa Ayuda ku zovutazo kupyolera mu pemphero la Estere ndi nzeru zake zodabwitsa ndi mphamvu zake.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y" altLang="ko-KR" sz="3200">
                <a:solidFill>
                  <a:schemeClr val="tx1">
                    <a:lumMod val="65000"/>
                    <a:lumOff val="35000"/>
                  </a:schemeClr>
                </a:solidFill>
              </a:rPr>
              <a:t>Tiyeni tikhulupirire ndi kuyembekezera thandizo lodabwitsa la Mulungu ndi chipulumutso m'moyo wathu watsiku ndi tsiku.</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t>Mulungu?</a:t>
            </a:r>
            <a:r xmlns:a="http://schemas.openxmlformats.org/drawingml/2006/main">
              <a:rPr lang="n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rgbClr val="C00000"/>
                </a:solidFill>
              </a:rPr>
              <a:t>Mulungu ndi..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Mulungu ndi amene amasunga ndi kuthandiza anthu ake mpaka mapeto.</a:t>
            </a:r>
            <a:r xmlns:a="http://schemas.openxmlformats.org/drawingml/2006/main">
              <a:rPr lang="ny"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ny" altLang="ko-KR" sz="3600">
                <a:solidFill>
                  <a:schemeClr val="tx1">
                    <a:lumMod val="65000"/>
                    <a:lumOff val="35000"/>
                  </a:schemeClr>
                </a:solidFill>
              </a:rPr>
              <a:t>Mulungu akundisunga ndikundithandiza mpaka kutha kwa dziko.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Mafunso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200">
                <a:solidFill>
                  <a:schemeClr val="tx1">
                    <a:lumMod val="65000"/>
                    <a:lumOff val="35000"/>
                  </a:schemeClr>
                </a:solidFill>
              </a:rPr>
              <a:t>N’ciani cinacitikila Estere pamene anafika kwa mfumu popanda kuitanidwa?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① </a:t>
            </a:r>
            <a:r xmlns:a="http://schemas.openxmlformats.org/drawingml/2006/main">
              <a:rPr lang="ny" altLang="ko-KR" sz="2800">
                <a:solidFill>
                  <a:schemeClr val="tx1">
                    <a:lumMod val="65000"/>
                    <a:lumOff val="35000"/>
                  </a:schemeClr>
                </a:solidFill>
              </a:rPr>
              <a:t>Anayenera kuphedwa.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② </a:t>
            </a:r>
            <a:r xmlns:a="http://schemas.openxmlformats.org/drawingml/2006/main">
              <a:rPr lang="ny" altLang="ko-KR" sz="2800">
                <a:solidFill>
                  <a:schemeClr val="tx1">
                    <a:lumMod val="65000"/>
                    <a:lumOff val="35000"/>
                  </a:schemeClr>
                </a:solidFill>
              </a:rPr>
              <a:t>Anathamangitsidwa.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③ </a:t>
            </a:r>
            <a:r xmlns:a="http://schemas.openxmlformats.org/drawingml/2006/main">
              <a:rPr lang="ny" altLang="ko-KR" sz="2800">
                <a:solidFill>
                  <a:schemeClr val="tx1">
                    <a:lumMod val="65000"/>
                    <a:lumOff val="35000"/>
                  </a:schemeClr>
                </a:solidFill>
              </a:rPr>
              <a:t>Sanathe kukumana ndi mfumu.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④ </a:t>
            </a:r>
            <a:r xmlns:a="http://schemas.openxmlformats.org/drawingml/2006/main">
              <a:rPr lang="ny" altLang="ko-KR" sz="2800">
                <a:solidFill>
                  <a:schemeClr val="tx1">
                    <a:lumMod val="65000"/>
                    <a:lumOff val="35000"/>
                  </a:schemeClr>
                </a:solidFill>
              </a:rPr>
              <a:t>Atha kunena kwa mfumu zomwe akufuna kupempha.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rgbClr val="FF0000"/>
                </a:solidFill>
              </a:rPr>
              <a:t>④ </a:t>
            </a:r>
            <a:r xmlns:a="http://schemas.openxmlformats.org/drawingml/2006/main">
              <a:rPr lang="ny" altLang="ko-KR" sz="2800">
                <a:solidFill>
                  <a:srgbClr val="FF0000"/>
                </a:solidFill>
              </a:rPr>
              <a:t>Atha kunena kwa mfumu zomwe akufuna kupempha.</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y" altLang="ko-KR" sz="3600">
                <a:solidFill>
                  <a:schemeClr val="tx1">
                    <a:lumMod val="65000"/>
                    <a:lumOff val="35000"/>
                  </a:schemeClr>
                </a:solidFill>
              </a:rPr>
              <a:t>Davide atamaliza kulankhula ndi Sauli, Jonatani anakhalabe ndi Davide mumzimu, ndipo anamukonda ngati mmene amadzikondera yekha.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y" altLang="ko-KR" sz="2800">
                <a:solidFill>
                  <a:schemeClr val="tx1">
                    <a:lumMod val="65000"/>
                    <a:lumOff val="35000"/>
                  </a:schemeClr>
                </a:solidFill>
              </a:rPr>
              <a:t>1 Samueli 18:</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Pamenepo mfumu inafunsa kuti, "N'chiyani, Mfumukazi Esitere? Kodi ukufuna chiyani?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Esther</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ny" altLang="ko-KR" b="1">
                <a:solidFill>
                  <a:schemeClr val="tx1">
                    <a:lumMod val="50000"/>
                    <a:lumOff val="50000"/>
                  </a:schemeClr>
                </a:solidFill>
              </a:rPr>
              <a:t>Ayi. 41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ny" altLang="ko-KR" sz="4400"/>
              <a:t>Yobu amene anadalitsidwa ndi Mulungu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y" altLang="ko-KR" sz="3600">
                <a:solidFill>
                  <a:schemeClr val="tx1">
                    <a:lumMod val="65000"/>
                    <a:lumOff val="35000"/>
                  </a:schemeClr>
                </a:solidFill>
              </a:rPr>
              <a:t>M’dziko la Uzi munali munthu wina dzina lake Yobu. Munthu uyu anali wangwiro ndi woongoka; anali kuopa Mulungu ndi kupeŵa zoipa.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y" altLang="ko-KR" sz="2800">
                <a:solidFill>
                  <a:schemeClr val="tx1">
                    <a:lumMod val="65000"/>
                    <a:lumOff val="35000"/>
                  </a:schemeClr>
                </a:solidFill>
              </a:rPr>
              <a:t>Job</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ny" altLang="ko-KR" sz="2800">
                <a:solidFill>
                  <a:schemeClr val="tx1">
                    <a:lumMod val="65000"/>
                    <a:lumOff val="35000"/>
                  </a:schemeClr>
                </a:solidFill>
              </a:rPr>
              <a:t>Yobu amene ankakhala m’dziko la Uzi la Kum’mawa ndiye anali wolemera kwambiri. Iye ankaopa Mulungu, wopanda cholakwa ndi woongoka.</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ny" altLang="ko-KR" sz="2800">
                <a:solidFill>
                  <a:schemeClr val="tx1">
                    <a:lumMod val="65000"/>
                    <a:lumOff val="35000"/>
                  </a:schemeClr>
                </a:solidFill>
              </a:rPr>
              <a:t>“Popeza mudadalitsa Yobu, anakuopani; Kodi Yobu amaopa Mulungu pachabe?” Satana anakonza chiwembu kuti ayese Yobu.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ny" altLang="ko-KR" sz="2400">
                <a:solidFill>
                  <a:schemeClr val="tx1">
                    <a:lumMod val="65000"/>
                    <a:lumOff val="35000"/>
                  </a:schemeClr>
                </a:solidFill>
              </a:rPr>
              <a:t>Satana analanda chilichonse usiku umodzi, ana ake ndi zinthu zake zonse. Anakhala munthu womvetsa chisoni kwambiri padziko lapansi.</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ny" altLang="ko-KR" sz="2600">
                <a:solidFill>
                  <a:schemeClr val="tx1">
                    <a:lumMod val="65000"/>
                    <a:lumOff val="35000"/>
                  </a:schemeClr>
                </a:solidFill>
              </a:rPr>
              <a:t>Mkazi wake anamusiya n’kunena kuti, “Chitira Mulungu mwano, ufe! Anzake a Yobu anabwera namuimba mlandu, koma Yobu anadalira Mulungu monga kale lonse.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ny" altLang="ko-KR" sz="2600">
                <a:solidFill>
                  <a:schemeClr val="tx1">
                    <a:lumMod val="65000"/>
                    <a:lumOff val="35000"/>
                  </a:schemeClr>
                </a:solidFill>
              </a:rPr>
              <a:t>Zinali nthawi zachisoni ndi zowawa. Komabe Yobu anapirira mayeserowo ndipo Mulungu anam’patsa madalitso aakulu kuposa poyamba. Iye anakhala munthu woopa Mulungu kuposa ndi kale lonse.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ny" altLang="ko-KR" sz="3200">
                <a:solidFill>
                  <a:schemeClr val="tx1">
                    <a:lumMod val="65000"/>
                    <a:lumOff val="35000"/>
                  </a:schemeClr>
                </a:solidFill>
              </a:rPr>
              <a:t>Ngakhale kuti Yobu anali munthu wolungama, Satana anamuvutitsa.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y" altLang="ko-KR" sz="3200">
                <a:solidFill>
                  <a:schemeClr val="tx1">
                    <a:lumMod val="65000"/>
                    <a:lumOff val="35000"/>
                  </a:schemeClr>
                </a:solidFill>
              </a:rPr>
              <a:t>Ngakhale kuti anakumana ndi mavuto, Yobu anakhulupirira mwa Mulungu ndipo anapirira mwa Mulungu.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y" altLang="ko-KR" sz="3200">
                <a:solidFill>
                  <a:schemeClr val="tx1">
                    <a:lumMod val="65000"/>
                    <a:lumOff val="35000"/>
                  </a:schemeClr>
                </a:solidFill>
              </a:rPr>
              <a:t>Mavuto amenewo angatigwere.</a:t>
            </a:r>
          </a:p>
          <a:p>
            <a:pPr xmlns:a="http://schemas.openxmlformats.org/drawingml/2006/main" algn="ctr"/>
            <a:r xmlns:a="http://schemas.openxmlformats.org/drawingml/2006/main">
              <a:rPr lang="ny" altLang="ko-KR" sz="3200">
                <a:solidFill>
                  <a:schemeClr val="tx1">
                    <a:lumMod val="65000"/>
                    <a:lumOff val="35000"/>
                  </a:schemeClr>
                </a:solidFill>
              </a:rPr>
              <a:t>Pa nthawiyo, tiyenera kukhulupirira Mulungu komanso kukhala oleza mtima mwa Mulungu.</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ny" altLang="ko-KR" sz="3200"/>
              <a:t>Mulungu?</a:t>
            </a:r>
            <a:r xmlns:a="http://schemas.openxmlformats.org/drawingml/2006/main">
              <a:rPr lang="n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ny" altLang="ko-KR" sz="3600">
                <a:solidFill>
                  <a:srgbClr val="C00000"/>
                </a:solidFill>
              </a:rPr>
              <a:t>Mulungu ndi..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ny" altLang="ko-KR" sz="3600">
                <a:solidFill>
                  <a:schemeClr val="tx1">
                    <a:lumMod val="65000"/>
                    <a:lumOff val="35000"/>
                  </a:schemeClr>
                </a:solidFill>
              </a:rPr>
              <a:t>Mulungu ndiye mmodzi</a:t>
            </a:r>
          </a:p>
          <a:p>
            <a:r xmlns:a="http://schemas.openxmlformats.org/drawingml/2006/main">
              <a:rPr lang="ny" altLang="ko-KR" sz="3600">
                <a:solidFill>
                  <a:schemeClr val="tx1">
                    <a:lumMod val="65000"/>
                    <a:lumOff val="35000"/>
                  </a:schemeClr>
                </a:solidFill>
              </a:rPr>
              <a:t>amene angatipangitse kukhala olemera kapena osauka monga mwa chifuniro Chake.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b="1">
                <a:solidFill>
                  <a:schemeClr val="tx1">
                    <a:lumMod val="50000"/>
                    <a:lumOff val="50000"/>
                  </a:schemeClr>
                </a:solidFill>
              </a:rPr>
              <a:t>No. 32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400"/>
              <a:t>Solomo amene analandira Nzeru ngati Mphatso.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ny" altLang="ko-KR" sz="4000">
                <a:solidFill>
                  <a:srgbClr val="FF0000"/>
                </a:solidFill>
              </a:rPr>
              <a:t>Mafunso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ny" altLang="ko-KR" sz="3600">
                <a:solidFill>
                  <a:schemeClr val="tx1">
                    <a:lumMod val="65000"/>
                    <a:lumOff val="35000"/>
                  </a:schemeClr>
                </a:solidFill>
              </a:rPr>
              <a:t>Ndi iti yomwe ili yolakwika pa Yobu?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ny" altLang="en-US" sz="2800">
                <a:solidFill>
                  <a:schemeClr val="tx1">
                    <a:lumMod val="65000"/>
                    <a:lumOff val="35000"/>
                  </a:schemeClr>
                </a:solidFill>
              </a:rPr>
              <a:t>① </a:t>
            </a:r>
            <a:r xmlns:a="http://schemas.openxmlformats.org/drawingml/2006/main">
              <a:rPr lang="ny" altLang="ko-KR" sz="2800">
                <a:solidFill>
                  <a:schemeClr val="tx1">
                    <a:lumMod val="65000"/>
                    <a:lumOff val="35000"/>
                  </a:schemeClr>
                </a:solidFill>
              </a:rPr>
              <a:t>Anali wolemera.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ny" altLang="en-US" sz="2800">
                <a:solidFill>
                  <a:schemeClr val="tx1">
                    <a:lumMod val="65000"/>
                    <a:lumOff val="35000"/>
                  </a:schemeClr>
                </a:solidFill>
              </a:rPr>
              <a:t>② </a:t>
            </a:r>
            <a:r xmlns:a="http://schemas.openxmlformats.org/drawingml/2006/main">
              <a:rPr lang="ny" altLang="ko-KR" sz="2800">
                <a:solidFill>
                  <a:schemeClr val="tx1">
                    <a:lumMod val="65000"/>
                    <a:lumOff val="35000"/>
                  </a:schemeClr>
                </a:solidFill>
              </a:rPr>
              <a:t>Ankakhala kum’maŵa.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ny" altLang="en-US" sz="2800">
                <a:solidFill>
                  <a:schemeClr val="tx1">
                    <a:lumMod val="65000"/>
                    <a:lumOff val="35000"/>
                  </a:schemeClr>
                </a:solidFill>
              </a:rPr>
              <a:t>③ </a:t>
            </a:r>
            <a:r xmlns:a="http://schemas.openxmlformats.org/drawingml/2006/main">
              <a:rPr lang="ny" altLang="ko-KR" sz="2800">
                <a:solidFill>
                  <a:schemeClr val="tx1">
                    <a:lumMod val="65000"/>
                    <a:lumOff val="35000"/>
                  </a:schemeClr>
                </a:solidFill>
              </a:rPr>
              <a:t>Iye anali mfumu.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ny" altLang="en-US" sz="2800">
                <a:solidFill>
                  <a:schemeClr val="tx1">
                    <a:lumMod val="65000"/>
                    <a:lumOff val="35000"/>
                  </a:schemeClr>
                </a:solidFill>
              </a:rPr>
              <a:t>④ </a:t>
            </a:r>
            <a:r xmlns:a="http://schemas.openxmlformats.org/drawingml/2006/main">
              <a:rPr lang="ny" altLang="ko-KR" sz="2800">
                <a:solidFill>
                  <a:schemeClr val="tx1">
                    <a:lumMod val="65000"/>
                    <a:lumOff val="35000"/>
                  </a:schemeClr>
                </a:solidFill>
              </a:rPr>
              <a:t>Ankaopa Mulungu.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ny" altLang="en-US" sz="2800">
                <a:solidFill>
                  <a:srgbClr val="FF0000"/>
                </a:solidFill>
              </a:rPr>
              <a:t>③ </a:t>
            </a:r>
            <a:r xmlns:a="http://schemas.openxmlformats.org/drawingml/2006/main">
              <a:rPr lang="ny" altLang="ko-KR" sz="2800">
                <a:solidFill>
                  <a:srgbClr val="FF0000"/>
                </a:solidFill>
              </a:rPr>
              <a:t>Iye anali mfumu.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y" altLang="ko-KR" sz="3600">
                <a:solidFill>
                  <a:schemeClr val="tx1">
                    <a:lumMod val="65000"/>
                    <a:lumOff val="35000"/>
                  </a:schemeClr>
                </a:solidFill>
              </a:rPr>
              <a:t>M’dziko la Uzi munali munthu wina dzina lake Yobu. Munthu uyu anali wangwiro ndi woongoka; anali kuopa Mulungu ndi kupeŵa zoipa.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y" altLang="ko-KR" sz="2800">
                <a:solidFill>
                  <a:schemeClr val="tx1">
                    <a:lumMod val="65000"/>
                    <a:lumOff val="35000"/>
                  </a:schemeClr>
                </a:solidFill>
              </a:rPr>
              <a:t>Job</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b="1">
                <a:solidFill>
                  <a:schemeClr val="tx1">
                    <a:lumMod val="50000"/>
                    <a:lumOff val="50000"/>
                  </a:schemeClr>
                </a:solidFill>
              </a:rPr>
              <a:t>AYI. 42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400"/>
              <a:t>Danieli anakana kudya chakudya cha Mfumu.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Koma Danieli anatsimikiza mtima kuti asadzidetse ndi chakudya cha mfumu ndi vinyo, ndipo anapempha chilolezo kwa mkulu wa asilikali kuti asadzidetse mwa njira imeneyi.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Danieli</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500">
                <a:solidFill>
                  <a:schemeClr val="tx1">
                    <a:lumMod val="65000"/>
                    <a:lumOff val="35000"/>
                  </a:schemeClr>
                </a:solidFill>
              </a:rPr>
              <a:t>Danieli ndi anzake atatu anatengedwa kupita ku Babulo monga akaidi. Mfumuyo inalamula akalonga ake kuti awaphunzitse powapatsa chakudya cha mfumu ndi vinyo.</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400">
                <a:solidFill>
                  <a:schemeClr val="tx1">
                    <a:lumMod val="65000"/>
                    <a:lumOff val="35000"/>
                  </a:schemeClr>
                </a:solidFill>
              </a:rPr>
              <a:t>“Sitikufuna kudya chakudya choletsedwa m’chilamulo cha Mulungu!” Danieli ndi anzake atatu anapempha chilolezo kwa mkulu wa asilikali kuti asadzidetse mwa njira imeneyi.</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600">
                <a:solidFill>
                  <a:schemeClr val="tx1">
                    <a:lumMod val="65000"/>
                    <a:lumOff val="35000"/>
                  </a:schemeClr>
                </a:solidFill>
              </a:rPr>
              <a:t>Danieli ndi anzake atatu anadya masamba ndi madzi m’malo modya zoperekedwa kwa fano. Mulungu ankawaona kuti ndi ofunika ndipo anawapatsa nzeru zambiri.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500">
                <a:solidFill>
                  <a:schemeClr val="tx1">
                    <a:lumMod val="65000"/>
                    <a:lumOff val="35000"/>
                  </a:schemeClr>
                </a:solidFill>
              </a:rPr>
              <a:t>“Ndi anzeru chotani nanga! Mfumuyo inangodabwa kuti iwo ankaoneka athanzi komanso anzeru kuposa anyamata ena onse amene ankadya chakudya cha mfumu.</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600">
                <a:solidFill>
                  <a:schemeClr val="tx1">
                    <a:lumMod val="65000"/>
                    <a:lumOff val="35000"/>
                  </a:schemeClr>
                </a:solidFill>
              </a:rPr>
              <a:t>Kuyambira nthawi imeneyo Danieli ndi anzake atatuwo anayamba kuyang’anira zinthu zofunika kwambiri za ku Babulo ndipo anadziyeretsa pamaso pa Mulungu.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200">
                <a:solidFill>
                  <a:schemeClr val="tx1">
                    <a:lumMod val="65000"/>
                    <a:lumOff val="35000"/>
                  </a:schemeClr>
                </a:solidFill>
              </a:rPr>
              <a:t>Danieli ndi anzake atatu anatsimikiza mtima kusunga lamulo la Mulungu ngakhale pamene anali mkaidi.</a:t>
            </a:r>
          </a:p>
          <a:p>
            <a:r xmlns:a="http://schemas.openxmlformats.org/drawingml/2006/main">
              <a:rPr lang="ny" altLang="ko-KR" sz="3200">
                <a:solidFill>
                  <a:schemeClr val="tx1">
                    <a:lumMod val="65000"/>
                    <a:lumOff val="35000"/>
                  </a:schemeClr>
                </a:solidFill>
              </a:rPr>
              <a:t>Kenako anakhala athanzi ndi anzeru kuposa anthu onse amene anadya chakudya cha mfumu.</a:t>
            </a:r>
          </a:p>
          <a:p>
            <a:r xmlns:a="http://schemas.openxmlformats.org/drawingml/2006/main">
              <a:rPr lang="ny" altLang="ko-KR" sz="3200">
                <a:solidFill>
                  <a:schemeClr val="tx1">
                    <a:lumMod val="65000"/>
                    <a:lumOff val="35000"/>
                  </a:schemeClr>
                </a:solidFill>
              </a:rPr>
              <a:t>Tiyenera kumvera Mulungu mumkhalidwe uliwonse.</a:t>
            </a:r>
          </a:p>
          <a:p>
            <a:r xmlns:a="http://schemas.openxmlformats.org/drawingml/2006/main">
              <a:rPr lang="ny" altLang="ko-KR" sz="3200">
                <a:solidFill>
                  <a:schemeClr val="tx1">
                    <a:lumMod val="65000"/>
                    <a:lumOff val="35000"/>
                  </a:schemeClr>
                </a:solidFill>
              </a:rPr>
              <a:t>Palibe chofunika kuposa kukonda Mulungu.</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Mfumu Solomo anali wolemera ndi wanzeru kuposa mafumu onse a padziko lapansi.</a:t>
            </a:r>
            <a:r xmlns:a="http://schemas.openxmlformats.org/drawingml/2006/main">
              <a:rPr lang="ny"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2 Makolonika 9:</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t>WHO</a:t>
            </a:r>
            <a:r xmlns:a="http://schemas.openxmlformats.org/drawingml/2006/main">
              <a:rPr lang="ny" altLang="en-US" sz="3200"/>
              <a:t> </a:t>
            </a:r>
            <a:r xmlns:a="http://schemas.openxmlformats.org/drawingml/2006/main">
              <a:rPr lang="ny" altLang="ko-KR" sz="3200"/>
              <a:t>ndi</a:t>
            </a:r>
            <a:r xmlns:a="http://schemas.openxmlformats.org/drawingml/2006/main">
              <a:rPr lang="ny" altLang="en-US" sz="3200"/>
              <a:t> </a:t>
            </a:r>
            <a:r xmlns:a="http://schemas.openxmlformats.org/drawingml/2006/main">
              <a:rPr lang="ny" altLang="ko-KR" sz="3200"/>
              <a:t>Mulungu?</a:t>
            </a:r>
            <a:r xmlns:a="http://schemas.openxmlformats.org/drawingml/2006/main">
              <a:rPr lang="n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rgbClr val="C00000"/>
                </a:solidFill>
              </a:rPr>
              <a:t>Mulungu ndi..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Mulungu ndi amene angathe kukhala pamalo onse nthawi imodzi (ponseponse). Ndipo ndi wamphamvuyonse.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Mafunso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Kodi Danieli ndi anzake atatu anadya ciani m’malo mwa ca mfumu?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① </a:t>
            </a:r>
            <a:r xmlns:a="http://schemas.openxmlformats.org/drawingml/2006/main">
              <a:rPr lang="ny" altLang="ko-KR" sz="2800">
                <a:solidFill>
                  <a:schemeClr val="tx1">
                    <a:lumMod val="65000"/>
                    <a:lumOff val="35000"/>
                  </a:schemeClr>
                </a:solidFill>
              </a:rPr>
              <a:t>madzi ndi masamba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② </a:t>
            </a:r>
            <a:r xmlns:a="http://schemas.openxmlformats.org/drawingml/2006/main">
              <a:rPr lang="ny" altLang="ko-KR" sz="2800">
                <a:solidFill>
                  <a:schemeClr val="tx1">
                    <a:lumMod val="65000"/>
                    <a:lumOff val="35000"/>
                  </a:schemeClr>
                </a:solidFill>
              </a:rPr>
              <a:t>cookie ndi coke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③ </a:t>
            </a:r>
            <a:r xmlns:a="http://schemas.openxmlformats.org/drawingml/2006/main">
              <a:rPr lang="ny" altLang="ko-KR" sz="2800">
                <a:solidFill>
                  <a:schemeClr val="tx1">
                    <a:lumMod val="65000"/>
                    <a:lumOff val="35000"/>
                  </a:schemeClr>
                </a:solidFill>
              </a:rPr>
              <a:t>Zakudyazi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④ </a:t>
            </a:r>
            <a:r xmlns:a="http://schemas.openxmlformats.org/drawingml/2006/main">
              <a:rPr lang="ny" altLang="ko-KR" sz="2800">
                <a:solidFill>
                  <a:schemeClr val="tx1">
                    <a:lumMod val="65000"/>
                    <a:lumOff val="35000"/>
                  </a:schemeClr>
                </a:solidFill>
              </a:rPr>
              <a:t>mpunga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rgbClr val="FF0000"/>
                </a:solidFill>
              </a:rPr>
              <a:t>① </a:t>
            </a:r>
            <a:r xmlns:a="http://schemas.openxmlformats.org/drawingml/2006/main">
              <a:rPr lang="ny" altLang="ko-KR" sz="2800">
                <a:solidFill>
                  <a:srgbClr val="FF0000"/>
                </a:solidFill>
              </a:rPr>
              <a:t>madzi ndi masamba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Koma Danieli anatsimikiza mtima kuti asadzidetse ndi chakudya cha mfumu ndi vinyo, ndipo anapempha chilolezo kwa mkulu wa asilikali kuti asadzidetse mwa njira imeneyi.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Danieli</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b="1">
                <a:solidFill>
                  <a:schemeClr val="tx1">
                    <a:lumMod val="50000"/>
                    <a:lumOff val="50000"/>
                  </a:schemeClr>
                </a:solidFill>
              </a:rPr>
              <a:t>Ayi. 43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400"/>
              <a:t>Danieli wa Dzenje la Mkango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Mfumuyo inasangalala kwambiri ndipo inalamula kuti Danieli amutulutse m’dzenjemo. Ndipo pamene Danieli anatulutsidwa m'dzenje, palibe bala linapezeka pa iye, chifukwa iye anadalira Mulungu wake.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Danieli</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6:</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500">
                <a:solidFill>
                  <a:schemeClr val="tx1">
                    <a:lumMod val="65000"/>
                    <a:lumOff val="35000"/>
                  </a:schemeClr>
                </a:solidFill>
              </a:rPr>
              <a:t>Ku Babulo kunali anthu amene ankadana ndi Danieli, amene anatengedwa kupita ku ukapolo n’kukhala nduna yaikulu. Anafuna kupha Danieli.</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400">
                <a:solidFill>
                  <a:schemeClr val="tx1">
                    <a:lumMod val="65000"/>
                    <a:lumOff val="35000"/>
                  </a:schemeClr>
                </a:solidFill>
              </a:rPr>
              <a:t>'Aliyense amene agwadira chinthu china kusiyapo mfumu adzaponyedwa m'dzenje la mikango!' Danieli sanasiye kupemphera katatu patsiku, ngakhale kuti ankadziwa.</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Choncho pamapeto pake Danieli anaponyedwa m’dzenje la mikango yoopsa.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500">
                <a:solidFill>
                  <a:schemeClr val="tx1">
                    <a:lumMod val="65000"/>
                    <a:lumOff val="35000"/>
                  </a:schemeClr>
                </a:solidFill>
              </a:rPr>
              <a:t>Mfumuyo inafika m’dzenje la mikango m’mawa kwambiri n’kufunsa kuti, ‘Danieli! Kodi muli otetezeka?' Ndipotu mfumuyo inkafuna kuti Danieli asafe chifukwa ankakonda kwambiri Danieli.</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600">
                <a:solidFill>
                  <a:schemeClr val="tx1">
                    <a:lumMod val="65000"/>
                    <a:lumOff val="35000"/>
                  </a:schemeClr>
                </a:solidFill>
              </a:rPr>
              <a:t>"Ndili bwino kuti Mulungu anditeteze!" Danieli sanavulale. Mfumuyo inatamandanso Mulungu wa Danieli.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Solomo anakhala mfumu yachitatu ya Isiraeli m’malo mwa Davide.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solidFill>
                  <a:schemeClr val="tx1">
                    <a:lumMod val="65000"/>
                    <a:lumOff val="35000"/>
                  </a:schemeClr>
                </a:solidFill>
              </a:rPr>
              <a:t>Danieli, amene sanagwadira mafano,</a:t>
            </a:r>
          </a:p>
          <a:p>
            <a:pPr xmlns:a="http://schemas.openxmlformats.org/drawingml/2006/main" algn="ctr"/>
            <a:r xmlns:a="http://schemas.openxmlformats.org/drawingml/2006/main">
              <a:rPr lang="ny" altLang="ko-KR" sz="3200">
                <a:solidFill>
                  <a:schemeClr val="tx1">
                    <a:lumMod val="65000"/>
                    <a:lumOff val="35000"/>
                  </a:schemeClr>
                </a:solidFill>
              </a:rPr>
              <a:t>potsirizira pake, anaponyedwa m’dzenje la mikango, koma iye anapulumuka.</a:t>
            </a:r>
          </a:p>
          <a:p>
            <a:pPr xmlns:a="http://schemas.openxmlformats.org/drawingml/2006/main" algn="ctr"/>
            <a:r xmlns:a="http://schemas.openxmlformats.org/drawingml/2006/main">
              <a:rPr lang="ny" altLang="ko-KR" sz="3200">
                <a:solidFill>
                  <a:schemeClr val="tx1">
                    <a:lumMod val="65000"/>
                    <a:lumOff val="35000"/>
                  </a:schemeClr>
                </a:solidFill>
              </a:rPr>
              <a:t>Chifukwa cha chikhulupiriro cha Danieli, mfumu ya Babulo nayonso inatamanda Mulungu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y" altLang="ko-KR" sz="3200">
                <a:solidFill>
                  <a:schemeClr val="tx1">
                    <a:lumMod val="65000"/>
                    <a:lumOff val="35000"/>
                  </a:schemeClr>
                </a:solidFill>
              </a:rPr>
              <a:t>Tiyenera kulambira Mulungu yekha ndi</a:t>
            </a:r>
          </a:p>
          <a:p>
            <a:pPr xmlns:a="http://schemas.openxmlformats.org/drawingml/2006/main" algn="ctr"/>
            <a:r xmlns:a="http://schemas.openxmlformats.org/drawingml/2006/main">
              <a:rPr lang="ny" altLang="ko-KR" sz="3200">
                <a:solidFill>
                  <a:schemeClr val="tx1">
                    <a:lumMod val="65000"/>
                    <a:lumOff val="35000"/>
                  </a:schemeClr>
                </a:solidFill>
              </a:rPr>
              <a:t>tiyenera kukhala ndi chikhulupiriro chomwe sichimatumikira mafano!</a:t>
            </a:r>
          </a:p>
          <a:p>
            <a:pPr xmlns:a="http://schemas.openxmlformats.org/drawingml/2006/main" algn="ctr"/>
            <a:r xmlns:a="http://schemas.openxmlformats.org/drawingml/2006/main">
              <a:rPr lang="ny" altLang="ko-KR" sz="3200">
                <a:solidFill>
                  <a:schemeClr val="tx1">
                    <a:lumMod val="65000"/>
                    <a:lumOff val="35000"/>
                  </a:schemeClr>
                </a:solidFill>
              </a:rPr>
              <a:t>Chikhulupiriro choterocho chingapangitse anthu ena kukhulupirira Mulungu.</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t>Mulungu ndi?</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rgbClr val="C00000"/>
                </a:solidFill>
              </a:rPr>
              <a:t>Mulungu ndiye..</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Mulungu ndi wodalirika</a:t>
            </a:r>
            <a:r xmlns:a="http://schemas.openxmlformats.org/drawingml/2006/main">
              <a:rPr lang="ny" altLang="en-US" sz="3600">
                <a:solidFill>
                  <a:schemeClr val="tx1">
                    <a:lumMod val="65000"/>
                    <a:lumOff val="35000"/>
                  </a:schemeClr>
                </a:solidFill>
              </a:rPr>
              <a:t> </a:t>
            </a:r>
            <a:r xmlns:a="http://schemas.openxmlformats.org/drawingml/2006/main">
              <a:rPr lang="ny" altLang="ko-KR" sz="3600">
                <a:solidFill>
                  <a:schemeClr val="tx1">
                    <a:lumMod val="65000"/>
                    <a:lumOff val="35000"/>
                  </a:schemeClr>
                </a:solidFill>
              </a:rPr>
              <a:t>amene angathe kupulumutsa amene akhulupiriradi mwa Iye ndi kumtumikira Iye.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Mafunso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Chifukwa chiyani?</a:t>
            </a:r>
            <a:r xmlns:a="http://schemas.openxmlformats.org/drawingml/2006/main">
              <a:rPr lang="ny" altLang="en-US" sz="3600">
                <a:solidFill>
                  <a:schemeClr val="tx1">
                    <a:lumMod val="65000"/>
                    <a:lumOff val="35000"/>
                  </a:schemeClr>
                </a:solidFill>
              </a:rPr>
              <a:t> </a:t>
            </a:r>
            <a:r xmlns:a="http://schemas.openxmlformats.org/drawingml/2006/main">
              <a:rPr lang="ny" altLang="ko-KR" sz="3600">
                <a:solidFill>
                  <a:schemeClr val="tx1">
                    <a:lumMod val="65000"/>
                    <a:lumOff val="35000"/>
                  </a:schemeClr>
                </a:solidFill>
              </a:rPr>
              <a:t>anali</a:t>
            </a:r>
            <a:r xmlns:a="http://schemas.openxmlformats.org/drawingml/2006/main">
              <a:rPr lang="ny" altLang="en-US" sz="3600">
                <a:solidFill>
                  <a:schemeClr val="tx1">
                    <a:lumMod val="65000"/>
                    <a:lumOff val="35000"/>
                  </a:schemeClr>
                </a:solidFill>
              </a:rPr>
              <a:t> </a:t>
            </a:r>
            <a:r xmlns:a="http://schemas.openxmlformats.org/drawingml/2006/main">
              <a:rPr lang="ny" altLang="ko-KR" sz="3600">
                <a:solidFill>
                  <a:schemeClr val="tx1">
                    <a:lumMod val="65000"/>
                    <a:lumOff val="35000"/>
                  </a:schemeClr>
                </a:solidFill>
              </a:rPr>
              <a:t>Danieli anaponyedwa m’dzenje la mikango?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① </a:t>
            </a:r>
            <a:r xmlns:a="http://schemas.openxmlformats.org/drawingml/2006/main">
              <a:rPr lang="ny" altLang="ko-KR" sz="2800">
                <a:solidFill>
                  <a:schemeClr val="tx1">
                    <a:lumMod val="65000"/>
                    <a:lumOff val="35000"/>
                  </a:schemeClr>
                </a:solidFill>
              </a:rPr>
              <a:t>Chifukwa chakuti ananamiza mfumu.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② </a:t>
            </a:r>
            <a:r xmlns:a="http://schemas.openxmlformats.org/drawingml/2006/main">
              <a:rPr lang="ny" altLang="ko-KR" sz="2800">
                <a:solidFill>
                  <a:schemeClr val="tx1">
                    <a:lumMod val="65000"/>
                    <a:lumOff val="35000"/>
                  </a:schemeClr>
                </a:solidFill>
              </a:rPr>
              <a:t>Chifukwa sanagwadire fano la mfumu.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③ </a:t>
            </a:r>
            <a:r xmlns:a="http://schemas.openxmlformats.org/drawingml/2006/main">
              <a:rPr lang="ny" altLang="ko-KR" sz="2800">
                <a:solidFill>
                  <a:schemeClr val="tx1">
                    <a:lumMod val="65000"/>
                    <a:lumOff val="35000"/>
                  </a:schemeClr>
                </a:solidFill>
              </a:rPr>
              <a:t>Chifukwa ankafuna kupha mfumu.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④ </a:t>
            </a:r>
            <a:r xmlns:a="http://schemas.openxmlformats.org/drawingml/2006/main">
              <a:rPr lang="ny" altLang="ko-KR" sz="2800">
                <a:solidFill>
                  <a:schemeClr val="tx1">
                    <a:lumMod val="65000"/>
                    <a:lumOff val="35000"/>
                  </a:schemeClr>
                </a:solidFill>
              </a:rPr>
              <a:t>Chifukwa sankalambira Mulungu bwino.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rgbClr val="FF0000"/>
                </a:solidFill>
              </a:rPr>
              <a:t>② </a:t>
            </a:r>
            <a:r xmlns:a="http://schemas.openxmlformats.org/drawingml/2006/main">
              <a:rPr lang="ny" altLang="ko-KR" sz="2800">
                <a:solidFill>
                  <a:srgbClr val="FF0000"/>
                </a:solidFill>
              </a:rPr>
              <a:t>Chifukwa sanagwadire fano la mfumu.</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Mfumuyo inasangalala kwambiri ndipo inalamula kuti Danieli amutulutse m’dzenjemo. Ndipo pamene Danieli anatulutsidwa m'dzenje, palibe bala linapezeka pa iye, chifukwa iye anadalira Mulungu wake.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Danieli</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6:</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b="1">
                <a:solidFill>
                  <a:schemeClr val="tx1">
                    <a:lumMod val="50000"/>
                    <a:lumOff val="50000"/>
                  </a:schemeClr>
                </a:solidFill>
              </a:rPr>
              <a:t>No. 44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400"/>
              <a:t>Yona, amene anali m’kati mwa chinsombacho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Koma Yehova anatumiza chinsomba chachikulu kuti chimeze Yona, ndipo Yona anakhala m’mimba mwa nsombayo masiku atatu usana ndi usiku.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Yona</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500">
                <a:solidFill>
                  <a:schemeClr val="tx1">
                    <a:lumMod val="65000"/>
                    <a:lumOff val="35000"/>
                  </a:schemeClr>
                </a:solidFill>
              </a:rPr>
              <a:t>Tsiku lina Mulungu anaonekera kwa Yona nati,</a:t>
            </a:r>
          </a:p>
          <a:p>
            <a:r xmlns:a="http://schemas.openxmlformats.org/drawingml/2006/main">
              <a:rPr lang="ny" altLang="ko-KR" sz="2500">
                <a:solidFill>
                  <a:schemeClr val="tx1">
                    <a:lumMod val="65000"/>
                    <a:lumOff val="35000"/>
                  </a:schemeClr>
                </a:solidFill>
              </a:rPr>
              <a:t>“Pita ku mzinda waukulu wa Nineve, ndipo ukalalikire motsutsana nawo! Ndidzawapulumutsa ku zoipa zawo.</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Yona sanafune kumvera Mulungu. Iye anapita kunja napita ku Tarisi kuthawa Mulungu.</a:t>
            </a:r>
            <a:r xmlns:a="http://schemas.openxmlformats.org/drawingml/2006/main">
              <a:rPr lang="ny"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400">
                <a:solidFill>
                  <a:schemeClr val="tx1">
                    <a:lumMod val="65000"/>
                    <a:lumOff val="35000"/>
                  </a:schemeClr>
                </a:solidFill>
              </a:rPr>
              <a:t>Koma, Mulungu anatumiza mphepo yaikulu ndipo onsewo anali oti adzafe. Oyendetsa ngalawa anataya Yona m’nyanja. Nsomba yaikulu inadza ndi kummeza iye.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Yona analapa machimo ake kwa masiku atatu m’mimba mwa chinsombacho.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Ndipatseni nzeru kuti nditsogolere anthu anga bwino. Yehova anasangalala kuti Solomo anapempha zimenezi. Conco, Yehova anam’patsa zimene Solomo anapempha.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400">
                <a:solidFill>
                  <a:schemeClr val="tx1">
                    <a:lumMod val="65000"/>
                    <a:lumOff val="35000"/>
                  </a:schemeClr>
                </a:solidFill>
              </a:rPr>
              <a:t>Nsombazo zinamsanzila panthaka youma. Iye anapita ku Nineve n’kukawauza uthenga wa Mulungu monyinyirika.</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500">
                <a:solidFill>
                  <a:schemeClr val="tx1">
                    <a:lumMod val="65000"/>
                    <a:lumOff val="35000"/>
                  </a:schemeClr>
                </a:solidFill>
              </a:rPr>
              <a:t>Anthu a ku Nineve atamva chenjezo la Mulungu, analapa n’kupempha Mulungu kuti awachitire chifundo. Mulungu anakhululukira anthu a ku Nineve.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solidFill>
                  <a:schemeClr val="tx1">
                    <a:lumMod val="65000"/>
                    <a:lumOff val="35000"/>
                  </a:schemeClr>
                </a:solidFill>
              </a:rPr>
              <a:t>Yona sanamvere Mawu a Mulungu.</a:t>
            </a:r>
          </a:p>
          <a:p>
            <a:pPr xmlns:a="http://schemas.openxmlformats.org/drawingml/2006/main" algn="ctr"/>
            <a:r xmlns:a="http://schemas.openxmlformats.org/drawingml/2006/main">
              <a:rPr lang="ny" altLang="ko-KR" sz="3200">
                <a:solidFill>
                  <a:schemeClr val="tx1">
                    <a:lumMod val="65000"/>
                    <a:lumOff val="35000"/>
                  </a:schemeClr>
                </a:solidFill>
              </a:rPr>
              <a:t>Koma Mulungu anagwiritsa ntchito Yona kuti asamvere ndipo kenako anapulumutsa anthu a ku Nineve.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y" altLang="ko-KR" sz="3200">
                <a:solidFill>
                  <a:schemeClr val="tx1">
                    <a:lumMod val="65000"/>
                    <a:lumOff val="35000"/>
                  </a:schemeClr>
                </a:solidFill>
              </a:rPr>
              <a:t>Pali nthawi zina zomwe chifuniro cha Mulungu chimakhala chosiyana ndi momwe ndimaganizira.</a:t>
            </a:r>
          </a:p>
          <a:p>
            <a:pPr xmlns:a="http://schemas.openxmlformats.org/drawingml/2006/main" algn="ctr"/>
            <a:r xmlns:a="http://schemas.openxmlformats.org/drawingml/2006/main">
              <a:rPr lang="ny" altLang="ko-KR" sz="3200">
                <a:solidFill>
                  <a:schemeClr val="tx1">
                    <a:lumMod val="65000"/>
                    <a:lumOff val="35000"/>
                  </a:schemeClr>
                </a:solidFill>
              </a:rPr>
              <a:t>Koma chifuniro cha Mulungu n’cholondola nthawi zonse.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y" altLang="ko-KR" sz="3200">
                <a:solidFill>
                  <a:schemeClr val="tx1">
                    <a:lumMod val="65000"/>
                    <a:lumOff val="35000"/>
                  </a:schemeClr>
                </a:solidFill>
              </a:rPr>
              <a:t>Nthawi zonse tiyenera kukhala omvera ku chifuniro cha Mulungu.</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t>Kodi Mulungu ndani?</a:t>
            </a:r>
            <a:r xmlns:a="http://schemas.openxmlformats.org/drawingml/2006/main">
              <a:rPr lang="n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rgbClr val="C00000"/>
                </a:solidFill>
              </a:rPr>
              <a:t>Mulungu ndi..</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Mulungu ndi Yemwe amapulumutsa amene alapa moona mtima kumachimo awo ndikupempha chikhululuko.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Mafunso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Kodi Yona anali m’mimba ya ndani kwa masiku atatu?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① </a:t>
            </a:r>
            <a:r xmlns:a="http://schemas.openxmlformats.org/drawingml/2006/main">
              <a:rPr lang="ny" altLang="ko-KR" sz="2800">
                <a:solidFill>
                  <a:schemeClr val="tx1">
                    <a:lumMod val="65000"/>
                    <a:lumOff val="35000"/>
                  </a:schemeClr>
                </a:solidFill>
              </a:rPr>
              <a:t>Mkango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② </a:t>
            </a:r>
            <a:r xmlns:a="http://schemas.openxmlformats.org/drawingml/2006/main">
              <a:rPr lang="ny" altLang="ko-KR" sz="2800">
                <a:solidFill>
                  <a:schemeClr val="tx1">
                    <a:lumMod val="65000"/>
                    <a:lumOff val="35000"/>
                  </a:schemeClr>
                </a:solidFill>
              </a:rPr>
              <a:t>Njovu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③ </a:t>
            </a:r>
            <a:r xmlns:a="http://schemas.openxmlformats.org/drawingml/2006/main">
              <a:rPr lang="ny" altLang="ko-KR" sz="2800">
                <a:solidFill>
                  <a:schemeClr val="tx1">
                    <a:lumMod val="65000"/>
                    <a:lumOff val="35000"/>
                  </a:schemeClr>
                </a:solidFill>
              </a:rPr>
              <a:t>Galu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④ </a:t>
            </a:r>
            <a:r xmlns:a="http://schemas.openxmlformats.org/drawingml/2006/main">
              <a:rPr lang="ny" altLang="ko-KR" sz="2800">
                <a:solidFill>
                  <a:schemeClr val="tx1">
                    <a:lumMod val="65000"/>
                    <a:lumOff val="35000"/>
                  </a:schemeClr>
                </a:solidFill>
              </a:rPr>
              <a:t>Nsomba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rgbClr val="FF0000"/>
                </a:solidFill>
              </a:rPr>
              <a:t>④ </a:t>
            </a:r>
            <a:r xmlns:a="http://schemas.openxmlformats.org/drawingml/2006/main">
              <a:rPr lang="ny" altLang="ko-KR" sz="2800">
                <a:solidFill>
                  <a:srgbClr val="FF0000"/>
                </a:solidFill>
              </a:rPr>
              <a:t>Nsomba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Koma Yehova anatumiza chinsomba chachikulu kuti chimeze Yona, ndipo Yona anakhala m’mimba mwa nsombayo masiku atatu usana ndi usiku.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Yona</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Tsiku lina akazi awiri anabwera kwa Solomo ali ndi mwana wamng’ono. Anamenyana kuti mwanayo anali mwana wake pamaso pa mfumu.</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Mfumuyo inati, “Chifukwa chakuti akazi awiri amaumirira kuti mwanayo ndi mwana wake, mudule mwanayo pakati ndi kum’patsa theka lina ndi theka kwa winayo!”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Mayi wina anamvera chisoni mwana wakeyo. Chotero, iye anati, “Mpatseni iye mwana wamoyoyo. Musamuphe!” Solomo atamva zimenezi, anaona kuti mkaziyo ndiye mayi ake enieni. Mfumu inati, “Mpatseni mwanayo. Ndi mayi weniweni!”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600">
                <a:solidFill>
                  <a:schemeClr val="tx1">
                    <a:lumMod val="65000"/>
                    <a:lumOff val="35000"/>
                  </a:schemeClr>
                </a:solidFill>
              </a:rPr>
              <a:t>Solomo anapempha mtima wanzeru osati chuma kapena mphamvu</a:t>
            </a:r>
          </a:p>
          <a:p>
            <a:pPr xmlns:a="http://schemas.openxmlformats.org/drawingml/2006/main" algn="ctr"/>
            <a:r xmlns:a="http://schemas.openxmlformats.org/drawingml/2006/main">
              <a:rPr lang="ny" altLang="ko-KR" sz="3600">
                <a:solidFill>
                  <a:schemeClr val="tx1">
                    <a:lumMod val="65000"/>
                    <a:lumOff val="35000"/>
                  </a:schemeClr>
                </a:solidFill>
              </a:rPr>
              <a:t>kulamulira dziko lake.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y" altLang="ko-KR" sz="3600">
                <a:solidFill>
                  <a:schemeClr val="tx1">
                    <a:lumMod val="65000"/>
                    <a:lumOff val="35000"/>
                  </a:schemeClr>
                </a:solidFill>
              </a:rPr>
              <a:t>Sitiyenera kupemphera kwa Mulungu tokha komanso kutumikira ena.</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y" altLang="ko-KR" sz="3600">
                <a:solidFill>
                  <a:schemeClr val="tx1">
                    <a:lumMod val="65000"/>
                    <a:lumOff val="35000"/>
                  </a:schemeClr>
                </a:solidFill>
              </a:rPr>
              <a:t>Davide atamaliza kulankhula ndi Sauli, Jonatani anakhalabe ndi Davide mumzimu, ndipo anamukonda ngati mmene amadzikondera yekha.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y" altLang="ko-KR" sz="2800">
                <a:solidFill>
                  <a:schemeClr val="tx1">
                    <a:lumMod val="65000"/>
                    <a:lumOff val="35000"/>
                  </a:schemeClr>
                </a:solidFill>
              </a:rPr>
              <a:t>1 Samueli 18:</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t>Mulungu?</a:t>
            </a:r>
            <a:r xmlns:a="http://schemas.openxmlformats.org/drawingml/2006/main">
              <a:rPr lang="n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rgbClr val="C00000"/>
                </a:solidFill>
              </a:rPr>
              <a:t>Mulungu..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Mulungu ndi amene angathe kutipatsa nzeru zimene simungazipeze kudziko lapansi.</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Mafunso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Kodi Solomo anapempha chiyani kwa Mulungu?</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① </a:t>
            </a:r>
            <a:r xmlns:a="http://schemas.openxmlformats.org/drawingml/2006/main">
              <a:rPr lang="ny" altLang="ko-KR" sz="2800">
                <a:solidFill>
                  <a:schemeClr val="tx1">
                    <a:lumMod val="65000"/>
                    <a:lumOff val="35000"/>
                  </a:schemeClr>
                </a:solidFill>
              </a:rPr>
              <a:t>chakudya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② </a:t>
            </a:r>
            <a:r xmlns:a="http://schemas.openxmlformats.org/drawingml/2006/main">
              <a:rPr lang="ny" altLang="ko-KR" sz="2800">
                <a:solidFill>
                  <a:schemeClr val="tx1">
                    <a:lumMod val="65000"/>
                    <a:lumOff val="35000"/>
                  </a:schemeClr>
                </a:solidFill>
              </a:rPr>
              <a:t>chuma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③ </a:t>
            </a:r>
            <a:r xmlns:a="http://schemas.openxmlformats.org/drawingml/2006/main">
              <a:rPr lang="ny" altLang="ko-KR" sz="2800">
                <a:solidFill>
                  <a:schemeClr val="tx1">
                    <a:lumMod val="65000"/>
                    <a:lumOff val="35000"/>
                  </a:schemeClr>
                </a:solidFill>
              </a:rPr>
              <a:t>thanzi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④ </a:t>
            </a:r>
            <a:r xmlns:a="http://schemas.openxmlformats.org/drawingml/2006/main">
              <a:rPr lang="ny" altLang="ko-KR" sz="2800">
                <a:solidFill>
                  <a:schemeClr val="tx1">
                    <a:lumMod val="65000"/>
                    <a:lumOff val="35000"/>
                  </a:schemeClr>
                </a:solidFill>
              </a:rPr>
              <a:t>nzeru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rgbClr val="FF0000"/>
                </a:solidFill>
              </a:rPr>
              <a:t>④ </a:t>
            </a:r>
            <a:r xmlns:a="http://schemas.openxmlformats.org/drawingml/2006/main">
              <a:rPr lang="ny" altLang="ko-KR" sz="2800">
                <a:solidFill>
                  <a:srgbClr val="FF0000"/>
                </a:solidFill>
              </a:rPr>
              <a:t>nzeru</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Mfumu Solomo anali wolemera ndi wanzeru kuposa mafumu onse a padziko lapansi.</a:t>
            </a:r>
            <a:r xmlns:a="http://schemas.openxmlformats.org/drawingml/2006/main">
              <a:rPr lang="ny"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2 Makolonika 9:</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b="1">
                <a:solidFill>
                  <a:schemeClr val="tx1">
                    <a:lumMod val="50000"/>
                    <a:lumOff val="50000"/>
                  </a:schemeClr>
                </a:solidFill>
              </a:rPr>
              <a:t>Ayi. 33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400"/>
              <a:t>Kachisi wa Dzina la Mulungu</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Solomoni analamula kuti amange Nyumba ya Dzina la Yehova ndi nyumba yake yachifumu.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2 Mbiri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Solomo anafuna kumanga kachisi wa Mulungu monga momwe Davide atate wake analamulira.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Choncho analamula akalipentala aluso kuti abweretse mitengo yabwino kwambiri ya kachisi.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Anakonza miyala ya kachisi. Anapempha amisiri aluso kuti abweretse miyala ikuluikulu, yokongola komanso yolimba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Amisiri ena anakongoletsa kachisi wa Mulungu ndi zovala zamitundumitundu ndi ulusi wagolide.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600">
                <a:solidFill>
                  <a:schemeClr val="tx1">
                    <a:lumMod val="65000"/>
                    <a:lumOff val="35000"/>
                  </a:schemeClr>
                </a:solidFill>
              </a:rPr>
              <a:t>Nyumba ya Mulungu itatha, Solomo ndi anthu onse a Isiraeli analambira Mulungu mosangalala kwambiri.</a:t>
            </a:r>
            <a:r xmlns:a="http://schemas.openxmlformats.org/drawingml/2006/main">
              <a:rPr lang="ny" altLang="en-US" sz="2600">
                <a:solidFill>
                  <a:schemeClr val="tx1">
                    <a:lumMod val="65000"/>
                    <a:lumOff val="35000"/>
                  </a:schemeClr>
                </a:solidFill>
              </a:rPr>
              <a:t> </a:t>
            </a:r>
            <a:r xmlns:a="http://schemas.openxmlformats.org/drawingml/2006/main">
              <a:rPr lang="ny" altLang="ko-KR" sz="2600">
                <a:solidFill>
                  <a:schemeClr val="tx1">
                    <a:lumMod val="65000"/>
                    <a:lumOff val="35000"/>
                  </a:schemeClr>
                </a:solidFill>
              </a:rPr>
              <a:t>“O Ambuye Mulungu! Bwerani mudzatilamulire kuno.</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ny" altLang="ko-KR" sz="2800">
                <a:solidFill>
                  <a:schemeClr val="tx1">
                    <a:lumMod val="65000"/>
                    <a:lumOff val="35000"/>
                  </a:schemeClr>
                </a:solidFill>
              </a:rPr>
              <a:t>Davide anakhala m’nyumba ya mfumu. Anakumana ndi Yonatani, mwana wa Mfumu Sauli.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600">
                <a:solidFill>
                  <a:schemeClr val="tx1">
                    <a:lumMod val="65000"/>
                    <a:lumOff val="35000"/>
                  </a:schemeClr>
                </a:solidFill>
              </a:rPr>
              <a:t>Solomo ndi anthu ake anasonyeza kuti ankakonda kwambiri Yehova Mulungu pomanga kachisi wokongola wa Yehova Mulungu.</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y" altLang="ko-KR" sz="3600">
                <a:solidFill>
                  <a:schemeClr val="tx1">
                    <a:lumMod val="65000"/>
                    <a:lumOff val="35000"/>
                  </a:schemeClr>
                </a:solidFill>
              </a:rPr>
              <a:t>Tchalitchi ndi malo amene timakumana ndi Mulungu ndipo tikhoza kusonyeza chikondi chathu kwa Mulungu.</a:t>
            </a:r>
          </a:p>
          <a:p>
            <a:pPr xmlns:a="http://schemas.openxmlformats.org/drawingml/2006/main" algn="ctr"/>
            <a:r xmlns:a="http://schemas.openxmlformats.org/drawingml/2006/main">
              <a:rPr lang="ny" altLang="ko-KR" sz="3600">
                <a:solidFill>
                  <a:schemeClr val="tx1">
                    <a:lumMod val="65000"/>
                    <a:lumOff val="35000"/>
                  </a:schemeClr>
                </a:solidFill>
              </a:rPr>
              <a:t>Tiyenera kukonda mpingo wathu.</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t>Mulungu?</a:t>
            </a:r>
            <a:r xmlns:a="http://schemas.openxmlformats.org/drawingml/2006/main">
              <a:rPr lang="n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rgbClr val="C00000"/>
                </a:solidFill>
              </a:rPr>
              <a:t>Mulungu..</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Mulungu ndi amene amafufuza opembedza ndi kuwadalitsa.</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ny" altLang="ko-KR" sz="4000">
                <a:solidFill>
                  <a:srgbClr val="FF0000"/>
                </a:solidFill>
              </a:rPr>
              <a:t>Mafunso alero</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y" altLang="en-US" sz="3600">
                <a:solidFill>
                  <a:schemeClr val="tx1">
                    <a:lumMod val="65000"/>
                    <a:lumOff val="35000"/>
                  </a:schemeClr>
                </a:solidFill>
              </a:rPr>
              <a:t>Kodi Solomo ndi Aisrayeli anatani kuti asonyeze chikondi chawo kwa Mulungu?</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y" altLang="en-US" sz="2800">
                <a:solidFill>
                  <a:schemeClr val="tx1">
                    <a:lumMod val="65000"/>
                    <a:lumOff val="35000"/>
                  </a:schemeClr>
                </a:solidFill>
              </a:rPr>
              <a:t>① </a:t>
            </a:r>
            <a:r xmlns:a="http://schemas.openxmlformats.org/drawingml/2006/main">
              <a:rPr lang="ny"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y" altLang="en-US" sz="2800">
                <a:solidFill>
                  <a:schemeClr val="tx1">
                    <a:lumMod val="65000"/>
                    <a:lumOff val="35000"/>
                  </a:schemeClr>
                </a:solidFill>
              </a:rPr>
              <a:t>② </a:t>
            </a:r>
            <a:r xmlns:a="http://schemas.openxmlformats.org/drawingml/2006/main">
              <a:rPr lang="ny" altLang="en-US" sz="2800">
                <a:solidFill>
                  <a:schemeClr val="tx1">
                    <a:lumMod val="65000"/>
                    <a:lumOff val="35000"/>
                  </a:schemeClr>
                </a:solidFill>
              </a:rPr>
              <a:t>Palace</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y" altLang="en-US" sz="2800">
                <a:solidFill>
                  <a:schemeClr val="tx1">
                    <a:lumMod val="65000"/>
                    <a:lumOff val="35000"/>
                  </a:schemeClr>
                </a:solidFill>
              </a:rPr>
              <a:t>③ </a:t>
            </a:r>
            <a:r xmlns:a="http://schemas.openxmlformats.org/drawingml/2006/main">
              <a:rPr lang="ny" altLang="en-US" sz="2800">
                <a:solidFill>
                  <a:schemeClr val="tx1">
                    <a:lumMod val="65000"/>
                    <a:lumOff val="35000"/>
                  </a:schemeClr>
                </a:solidFill>
              </a:rPr>
              <a:t>mzinda</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y" altLang="en-US" sz="2800">
                <a:solidFill>
                  <a:schemeClr val="tx1">
                    <a:lumMod val="65000"/>
                    <a:lumOff val="35000"/>
                  </a:schemeClr>
                </a:solidFill>
              </a:rPr>
              <a:t>④ </a:t>
            </a:r>
            <a:r xmlns:a="http://schemas.openxmlformats.org/drawingml/2006/main">
              <a:rPr lang="ny" altLang="en-US" sz="2800">
                <a:solidFill>
                  <a:schemeClr val="tx1">
                    <a:lumMod val="65000"/>
                    <a:lumOff val="35000"/>
                  </a:schemeClr>
                </a:solidFill>
              </a:rPr>
              <a:t>malo opatulika</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ny" altLang="en-US" sz="2800">
                <a:solidFill>
                  <a:srgbClr val="FF0000"/>
                </a:solidFill>
              </a:rPr>
              <a:t>④ </a:t>
            </a:r>
            <a:r xmlns:a="http://schemas.openxmlformats.org/drawingml/2006/main">
              <a:rPr lang="ny" altLang="en-US" sz="2800">
                <a:solidFill>
                  <a:srgbClr val="FF0000"/>
                </a:solidFill>
              </a:rPr>
              <a:t>malo opatulika</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Solomoni analamula kuti amange Nyumba ya Dzina la Yehova ndi nyumba yake yachifumu.</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2 Mbiri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b="1">
                <a:solidFill>
                  <a:schemeClr val="tx1">
                    <a:lumMod val="50000"/>
                    <a:lumOff val="50000"/>
                  </a:schemeClr>
                </a:solidFill>
              </a:rPr>
              <a:t>No. 34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400"/>
              <a:t>Akhwangwala Amene Anabweretsa Mkate ndi Nyama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t>Mudzamwa mumtsinje, ndipo ndalamula makungubwi kuti akudyetseni kumeneko.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1 mafumu</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700">
                <a:solidFill>
                  <a:schemeClr val="tx1">
                    <a:lumMod val="65000"/>
                    <a:lumOff val="35000"/>
                  </a:schemeClr>
                </a:solidFill>
              </a:rPr>
              <a:t>Panali mfumu yochedwa Ahabu imene inali yoipa kwambili pamaso pa Mulungu. Mneneri Eliya anauza Ahabu mawu a Mulungu.</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600">
                <a:solidFill>
                  <a:schemeClr val="tx1">
                    <a:lumMod val="65000"/>
                    <a:lumOff val="35000"/>
                  </a:schemeClr>
                </a:solidFill>
              </a:rPr>
              <a:t>“M’dzikomo simudzakhala mvula!” Pamenepo Ahabu anayesa kumupha. Mulungu anamubisa kwa Mfumu Ahabu.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Eliya anathawira ku dziko limene Mulungu anamuuza.</a:t>
            </a:r>
          </a:p>
          <a:p>
            <a:r xmlns:a="http://schemas.openxmlformats.org/drawingml/2006/main">
              <a:rPr lang="ny" altLang="ko-KR" sz="2800">
                <a:solidFill>
                  <a:schemeClr val="tx1">
                    <a:lumMod val="65000"/>
                    <a:lumOff val="35000"/>
                  </a:schemeClr>
                </a:solidFill>
              </a:rPr>
              <a:t>Koma sanapeze chakudya choti adye kumeneko.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Mulungu analamula makungubwi kuti adyetse Eliya kumeneko. Makungubwi anamubweretsera mkate ndi nyama m’mawa ndi madzulo, ndipo iye ankamwa madzi mumtsinjewo.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ny" altLang="ko-KR" sz="2800">
                <a:solidFill>
                  <a:schemeClr val="tx1">
                    <a:lumMod val="65000"/>
                    <a:lumOff val="35000"/>
                  </a:schemeClr>
                </a:solidFill>
              </a:rPr>
              <a:t>Yonatani ankakonda kwambiri Davide. Jonatani anakhala mmodzi mumzimu ndi Davide.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Eliya anamvera mawu a Mulungu poika moyo wake pachiswe ndipo anakhala ndi chokumana nacho chodabwitsa cha chitetezo cha Mulungu.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2800">
                <a:solidFill>
                  <a:schemeClr val="tx1">
                    <a:lumMod val="65000"/>
                    <a:lumOff val="35000"/>
                  </a:schemeClr>
                </a:solidFill>
              </a:rPr>
              <a:t>Mfumu yoipayo, Ahabu sanakonde kumvera mawu a Mulungu. Conco, anafuna kupha Eliya, mneneri wa Mulungu, amene anakamba mau a Mulungu.</a:t>
            </a:r>
            <a:r xmlns:a="http://schemas.openxmlformats.org/drawingml/2006/main">
              <a:rPr lang="ny"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y" altLang="ko-KR" sz="2800">
                <a:solidFill>
                  <a:schemeClr val="tx1">
                    <a:lumMod val="65000"/>
                    <a:lumOff val="35000"/>
                  </a:schemeClr>
                </a:solidFill>
              </a:rPr>
              <a:t>Koma, Mulungu anateteza ndi kusamalira Eliya modabwitsa!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y" altLang="ko-KR" sz="2800">
                <a:solidFill>
                  <a:schemeClr val="tx1">
                    <a:lumMod val="65000"/>
                    <a:lumOff val="35000"/>
                  </a:schemeClr>
                </a:solidFill>
              </a:rPr>
              <a:t>Tiyenera kumvera ndi kulengeza mawu a Mulungu muzochitika zilizonse monga Eliya.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ny" altLang="ko-KR" sz="2800">
                <a:solidFill>
                  <a:schemeClr val="tx1">
                    <a:lumMod val="65000"/>
                    <a:lumOff val="35000"/>
                  </a:schemeClr>
                </a:solidFill>
              </a:rPr>
              <a:t>Ndithu, Mulungu adzatiteteza</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t>Kodi Mulungu ndani?</a:t>
            </a:r>
            <a:r xmlns:a="http://schemas.openxmlformats.org/drawingml/2006/main">
              <a:rPr lang="n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rgbClr val="C00000"/>
                </a:solidFill>
              </a:rPr>
              <a:t>Mulungu ndi..</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Mulungu ndi amene amasamalira amene amamvera ndi kusunga mawu ake modabwitsa.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Mafunso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Ndani anabweretsa chakudya kwa Eliya?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① </a:t>
            </a:r>
            <a:r xmlns:a="http://schemas.openxmlformats.org/drawingml/2006/main">
              <a:rPr lang="ny" altLang="ko-KR" sz="2800">
                <a:solidFill>
                  <a:schemeClr val="tx1">
                    <a:lumMod val="65000"/>
                    <a:lumOff val="35000"/>
                  </a:schemeClr>
                </a:solidFill>
              </a:rPr>
              <a:t>kavalo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② </a:t>
            </a:r>
            <a:r xmlns:a="http://schemas.openxmlformats.org/drawingml/2006/main">
              <a:rPr lang="ny" altLang="ko-KR" sz="2800">
                <a:solidFill>
                  <a:schemeClr val="tx1">
                    <a:lumMod val="65000"/>
                    <a:lumOff val="35000"/>
                  </a:schemeClr>
                </a:solidFill>
              </a:rPr>
              <a:t>mphungu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③ </a:t>
            </a:r>
            <a:r xmlns:a="http://schemas.openxmlformats.org/drawingml/2006/main">
              <a:rPr lang="ny" altLang="ko-KR" sz="2800">
                <a:solidFill>
                  <a:schemeClr val="tx1">
                    <a:lumMod val="65000"/>
                    <a:lumOff val="35000"/>
                  </a:schemeClr>
                </a:solidFill>
              </a:rPr>
              <a:t>chinjoka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④ </a:t>
            </a:r>
            <a:r xmlns:a="http://schemas.openxmlformats.org/drawingml/2006/main">
              <a:rPr lang="ny" altLang="ko-KR" sz="2800">
                <a:solidFill>
                  <a:schemeClr val="tx1">
                    <a:lumMod val="65000"/>
                    <a:lumOff val="35000"/>
                  </a:schemeClr>
                </a:solidFill>
              </a:rPr>
              <a:t>khwangwala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rgbClr val="FF0000"/>
                </a:solidFill>
              </a:rPr>
              <a:t>④ </a:t>
            </a:r>
            <a:r xmlns:a="http://schemas.openxmlformats.org/drawingml/2006/main">
              <a:rPr lang="ny" altLang="ko-KR" sz="2800">
                <a:solidFill>
                  <a:srgbClr val="FF0000"/>
                </a:solidFill>
              </a:rPr>
              <a:t>khwangwala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t>Mudzamwa mumtsinje, ndipo ndalamula makungubwi kuti akudyetseni kumeneko.</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1 mafumu</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b="1">
                <a:solidFill>
                  <a:schemeClr val="tx1">
                    <a:lumMod val="50000"/>
                    <a:lumOff val="50000"/>
                  </a:schemeClr>
                </a:solidFill>
              </a:rPr>
              <a:t>No. 35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400"/>
              <a:t>Flour ndi mafuta</a:t>
            </a:r>
          </a:p>
          <a:p>
            <a:pPr xmlns:a="http://schemas.openxmlformats.org/drawingml/2006/main" algn="ctr"/>
            <a:r xmlns:a="http://schemas.openxmlformats.org/drawingml/2006/main">
              <a:rPr lang="ny" altLang="ko-KR" sz="4400"/>
              <a:t>sizinagwiritsidwe ntchito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Pita msanga ku Zarefati wa ku Sidoni ndipo ukakhale kumeneko. Ndalamulira mkazi wamasiye kumeneko kuti akupatseni chakudya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1 mafumu</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Munalibe mvula mu Israyeli monga Yehova Mulungu ananenera. Choncho kunalibe chakudya choti anthu adye.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Yehova Mulungu anatumiza Eliya kwa mkazi wamasiye wa ku Zarefati.</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Eliya anamupempha kuti adzipangire yekha mkate ndi ufa wodzaza dzanja limodzi ndi mafuta pang’ono amene anamusiyira.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ny" altLang="ko-KR" sz="2800">
                <a:solidFill>
                  <a:schemeClr val="tx1">
                    <a:lumMod val="65000"/>
                    <a:lumOff val="35000"/>
                  </a:schemeClr>
                </a:solidFill>
              </a:rPr>
              <a:t>Yonatani anapatsa Davide lupanga lake ndi muvi wake. Zinkatanthauza kuti ankakhulupiriradi Davide.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600">
                <a:solidFill>
                  <a:schemeClr val="tx1">
                    <a:lumMod val="65000"/>
                    <a:lumOff val="35000"/>
                  </a:schemeClr>
                </a:solidFill>
              </a:rPr>
              <a:t>Ngakhale kuti analibe ufa wokwanira ndi mafuta amene anali kukhalamo, malinga ndi zimene Eliya ananena, iye anakonza mkate n’kupereka kwa Eliya n’kuyamba kudzipangira okha.</a:t>
            </a:r>
            <a:r xmlns:a="http://schemas.openxmlformats.org/drawingml/2006/main">
              <a:rPr lang="ny" altLang="en-US" sz="2600">
                <a:solidFill>
                  <a:schemeClr val="tx1">
                    <a:lumMod val="65000"/>
                    <a:lumOff val="35000"/>
                  </a:schemeClr>
                </a:solidFill>
              </a:rPr>
              <a:t> </a:t>
            </a:r>
            <a:r xmlns:a="http://schemas.openxmlformats.org/drawingml/2006/main">
              <a:rPr lang="ny" altLang="ko-KR" sz="2600">
                <a:solidFill>
                  <a:schemeClr val="tx1">
                    <a:lumMod val="65000"/>
                    <a:lumOff val="35000"/>
                  </a:schemeClr>
                </a:solidFill>
              </a:rPr>
              <a:t>Kenako, chodabwitsa, mtsuko wa ufa ndi mtsuko wa mafuta zinali</a:t>
            </a:r>
            <a:r xmlns:a="http://schemas.openxmlformats.org/drawingml/2006/main">
              <a:rPr lang="ny" altLang="en-US" sz="2600">
                <a:solidFill>
                  <a:schemeClr val="tx1">
                    <a:lumMod val="65000"/>
                    <a:lumOff val="35000"/>
                  </a:schemeClr>
                </a:solidFill>
              </a:rPr>
              <a:t> </a:t>
            </a:r>
            <a:r xmlns:a="http://schemas.openxmlformats.org/drawingml/2006/main">
              <a:rPr lang="ny" altLang="ko-KR" sz="2600">
                <a:solidFill>
                  <a:schemeClr val="tx1">
                    <a:lumMod val="65000"/>
                    <a:lumOff val="35000"/>
                  </a:schemeClr>
                </a:solidFill>
              </a:rPr>
              <a:t>osagwiritsidwa ntchito.</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600">
                <a:solidFill>
                  <a:schemeClr val="tx1">
                    <a:lumMod val="65000"/>
                    <a:lumOff val="35000"/>
                  </a:schemeClr>
                </a:solidFill>
              </a:rPr>
              <a:t>Tsiku lina mwana wake anamwalira. Koma Yehova Mulungu analola kuti moyo wa mwanayo ubwerere kwa iye, nakhale ndi moyo. Iye anapereka ulemerero kwa Mulungu.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solidFill>
                  <a:schemeClr val="tx1">
                    <a:lumMod val="65000"/>
                    <a:lumOff val="35000"/>
                  </a:schemeClr>
                </a:solidFill>
              </a:rPr>
              <a:t>Mkazi wamasiyeyo anapereka ufa ndi mafuta pang’ono</a:t>
            </a:r>
          </a:p>
          <a:p>
            <a:pPr xmlns:a="http://schemas.openxmlformats.org/drawingml/2006/main" algn="ctr"/>
            <a:r xmlns:a="http://schemas.openxmlformats.org/drawingml/2006/main">
              <a:rPr lang="ny" altLang="ko-KR" sz="3200">
                <a:solidFill>
                  <a:schemeClr val="tx1">
                    <a:lumMod val="65000"/>
                    <a:lumOff val="35000"/>
                  </a:schemeClr>
                </a:solidFill>
              </a:rPr>
              <a:t>kwa Mulungu.</a:t>
            </a:r>
            <a:r xmlns:a="http://schemas.openxmlformats.org/drawingml/2006/main">
              <a:rPr lang="ny"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ny" altLang="ko-KR" sz="3200">
                <a:solidFill>
                  <a:schemeClr val="tx1">
                    <a:lumMod val="65000"/>
                    <a:lumOff val="35000"/>
                  </a:schemeClr>
                </a:solidFill>
              </a:rPr>
              <a:t>Kenako analandira madalitso ambiri</a:t>
            </a:r>
          </a:p>
          <a:p>
            <a:pPr xmlns:a="http://schemas.openxmlformats.org/drawingml/2006/main" algn="ctr"/>
            <a:r xmlns:a="http://schemas.openxmlformats.org/drawingml/2006/main">
              <a:rPr lang="ny" altLang="ko-KR" sz="3200">
                <a:solidFill>
                  <a:schemeClr val="tx1">
                    <a:lumMod val="65000"/>
                    <a:lumOff val="35000"/>
                  </a:schemeClr>
                </a:solidFill>
              </a:rPr>
              <a:t>kupitirira kulingalira.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y" altLang="ko-KR" sz="3200">
                <a:solidFill>
                  <a:schemeClr val="tx1">
                    <a:lumMod val="65000"/>
                    <a:lumOff val="35000"/>
                  </a:schemeClr>
                </a:solidFill>
              </a:rPr>
              <a:t>Nthawi zina, padzakhala nthawi yoti tipereke zinthu zofunika kwa Mulungu.</a:t>
            </a:r>
          </a:p>
          <a:p>
            <a:pPr xmlns:a="http://schemas.openxmlformats.org/drawingml/2006/main" algn="ctr"/>
            <a:r xmlns:a="http://schemas.openxmlformats.org/drawingml/2006/main">
              <a:rPr lang="ny" altLang="ko-KR" sz="3200">
                <a:solidFill>
                  <a:schemeClr val="tx1">
                    <a:lumMod val="65000"/>
                    <a:lumOff val="35000"/>
                  </a:schemeClr>
                </a:solidFill>
              </a:rPr>
              <a:t>Kenako, Mulungu amatidalitsa kwambiri kudzera mu nsembe imeneyi.</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t>Kodi Mulungu ndani?</a:t>
            </a:r>
            <a:r xmlns:a="http://schemas.openxmlformats.org/drawingml/2006/main">
              <a:rPr lang="n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rgbClr val="C00000"/>
                </a:solidFill>
              </a:rPr>
              <a:t>Mulungu ndi..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Mulungu ndi amene amatipatsa zonse zomwe timafunikira kuti tikhale ndi moyo pa chakudya, zovala, nyumba, ndi zina zotero.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Mafunso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200">
                <a:solidFill>
                  <a:schemeClr val="tx1">
                    <a:lumMod val="65000"/>
                    <a:lumOff val="35000"/>
                  </a:schemeClr>
                </a:solidFill>
              </a:rPr>
              <a:t>Kodi Mulungu anauza Eliya kuti apite kwa ndani??</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① </a:t>
            </a:r>
            <a:r xmlns:a="http://schemas.openxmlformats.org/drawingml/2006/main">
              <a:rPr lang="ny" altLang="ko-KR" sz="2800">
                <a:solidFill>
                  <a:schemeClr val="tx1">
                    <a:lumMod val="65000"/>
                    <a:lumOff val="35000"/>
                  </a:schemeClr>
                </a:solidFill>
              </a:rPr>
              <a:t>mfumu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② </a:t>
            </a:r>
            <a:r xmlns:a="http://schemas.openxmlformats.org/drawingml/2006/main">
              <a:rPr lang="ny" altLang="ko-KR" sz="2800">
                <a:solidFill>
                  <a:schemeClr val="tx1">
                    <a:lumMod val="65000"/>
                    <a:lumOff val="35000"/>
                  </a:schemeClr>
                </a:solidFill>
              </a:rPr>
              <a:t>wansembe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③ </a:t>
            </a:r>
            <a:r xmlns:a="http://schemas.openxmlformats.org/drawingml/2006/main">
              <a:rPr lang="ny" altLang="ko-KR" sz="2800">
                <a:solidFill>
                  <a:schemeClr val="tx1">
                    <a:lumMod val="65000"/>
                    <a:lumOff val="35000"/>
                  </a:schemeClr>
                </a:solidFill>
              </a:rPr>
              <a:t>wamasiye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④ </a:t>
            </a:r>
            <a:r xmlns:a="http://schemas.openxmlformats.org/drawingml/2006/main">
              <a:rPr lang="ny" altLang="ko-KR" sz="2800">
                <a:solidFill>
                  <a:schemeClr val="tx1">
                    <a:lumMod val="65000"/>
                    <a:lumOff val="35000"/>
                  </a:schemeClr>
                </a:solidFill>
              </a:rPr>
              <a:t>wamba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rgbClr val="FF0000"/>
                </a:solidFill>
              </a:rPr>
              <a:t>③ </a:t>
            </a:r>
            <a:r xmlns:a="http://schemas.openxmlformats.org/drawingml/2006/main">
              <a:rPr lang="ny" altLang="ko-KR" sz="2800">
                <a:solidFill>
                  <a:srgbClr val="FF0000"/>
                </a:solidFill>
              </a:rPr>
              <a:t>wamasiye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Pita msanga ku Zarefati wa ku Sidoni ndipo ukakhale kumeneko. Ndalamulira mkazi wamasiye kumeneko kuti akupatseni chakudya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1 mafumu</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ny" altLang="ko-KR" b="1">
                <a:solidFill>
                  <a:schemeClr val="tx1">
                    <a:lumMod val="50000"/>
                    <a:lumOff val="50000"/>
                  </a:schemeClr>
                </a:solidFill>
              </a:rPr>
              <a:t>No. 36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ny" altLang="ko-KR" sz="4400"/>
              <a:t>Moto Unagwa pansi kuchokera Kumwamba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y" altLang="ko-KR" sz="3600">
                <a:solidFill>
                  <a:schemeClr val="tx1">
                    <a:lumMod val="65000"/>
                    <a:lumOff val="35000"/>
                  </a:schemeClr>
                </a:solidFill>
              </a:rPr>
              <a:t>Pamenepo moto wa Yehova unagwa n’kunyeketsa nsembeyo, nkhuni, miyala ndi dothi, ndipo unanyambitanso madzi a m’ngalandemo.</a:t>
            </a:r>
            <a:r xmlns:a="http://schemas.openxmlformats.org/drawingml/2006/main">
              <a:rPr lang="ny"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y" altLang="ko-KR" sz="2800">
                <a:solidFill>
                  <a:schemeClr val="tx1">
                    <a:lumMod val="65000"/>
                    <a:lumOff val="35000"/>
                  </a:schemeClr>
                </a:solidFill>
              </a:rPr>
              <a:t>1 mafumu</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ny" altLang="ko-KR" sz="2800">
                <a:solidFill>
                  <a:schemeClr val="tx1">
                    <a:lumMod val="65000"/>
                    <a:lumOff val="35000"/>
                  </a:schemeClr>
                </a:solidFill>
              </a:rPr>
              <a:t>Mulungu anatumiza Eliya kwa Ahabu mfumu yoipa ya Isiraeli. “Mudzadziŵa amene ali Mulungu weniweni!”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ny" altLang="ko-KR" sz="2800">
                <a:solidFill>
                  <a:schemeClr val="tx1">
                    <a:lumMod val="65000"/>
                    <a:lumOff val="35000"/>
                  </a:schemeClr>
                </a:solidFill>
              </a:rPr>
              <a:t>Eliya analimbana ndi aneneri onyenga 850 a anthu olambira mafano. “Mulungu amene amayankha ndi moto ndiye Mulungu weniweni!”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ny" altLang="ko-KR" sz="2800">
                <a:solidFill>
                  <a:schemeClr val="tx1">
                    <a:lumMod val="65000"/>
                    <a:lumOff val="35000"/>
                  </a:schemeClr>
                </a:solidFill>
              </a:rPr>
              <a:t>Jonatani anapereka zovala zake zamtengo wapatali kwa Davide. Zinasonyeza kuti Jonatani anali pa ubwenzi wolimba ndi Davide.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ny" altLang="ko-KR" sz="2800">
                <a:solidFill>
                  <a:schemeClr val="tx1">
                    <a:lumMod val="65000"/>
                    <a:lumOff val="35000"/>
                  </a:schemeClr>
                </a:solidFill>
              </a:rPr>
              <a:t>Aneneri 850 anaitanira dzina la mulungu wawo n’kuvina mozungulira guwalo koma moto sunayankhe.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ny" altLang="ko-KR" sz="2800">
                <a:solidFill>
                  <a:schemeClr val="tx1">
                    <a:lumMod val="65000"/>
                    <a:lumOff val="35000"/>
                  </a:schemeClr>
                </a:solidFill>
              </a:rPr>
              <a:t>Inali nthawi ya Eliya. Eliya anapemphera molunjika kumwamba. Kenako, moto wa Mulungu unagwa n’kunyeketsa nsembe imene inali pa guwalo.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ny" altLang="ko-KR" sz="2600">
                <a:solidFill>
                  <a:schemeClr val="tx1">
                    <a:lumMod val="65000"/>
                    <a:lumOff val="35000"/>
                  </a:schemeClr>
                </a:solidFill>
              </a:rPr>
              <a:t>“Yehova ndiye Mulungu weniweni!” Aisiraeli analapa machimo awo n’kupereka ulemerero kwa Mulungu.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ny" altLang="ko-KR" sz="3200">
                <a:solidFill>
                  <a:schemeClr val="tx1">
                    <a:lumMod val="65000"/>
                    <a:lumOff val="35000"/>
                  </a:schemeClr>
                </a:solidFill>
              </a:rPr>
              <a:t>Milungu yonyenga sinachite kalikonse.</a:t>
            </a:r>
          </a:p>
          <a:p>
            <a:pPr xmlns:a="http://schemas.openxmlformats.org/drawingml/2006/main" algn="ctr"/>
            <a:r xmlns:a="http://schemas.openxmlformats.org/drawingml/2006/main">
              <a:rPr lang="ny" altLang="ko-KR" sz="3200">
                <a:solidFill>
                  <a:schemeClr val="tx1">
                    <a:lumMod val="65000"/>
                    <a:lumOff val="35000"/>
                  </a:schemeClr>
                </a:solidFill>
              </a:rPr>
              <a:t>Za</a:t>
            </a:r>
            <a:r xmlns:a="http://schemas.openxmlformats.org/drawingml/2006/main">
              <a:rPr lang="ny" altLang="en-US" sz="3200">
                <a:solidFill>
                  <a:schemeClr val="tx1">
                    <a:lumMod val="65000"/>
                    <a:lumOff val="35000"/>
                  </a:schemeClr>
                </a:solidFill>
              </a:rPr>
              <a:t> </a:t>
            </a:r>
            <a:r xmlns:a="http://schemas.openxmlformats.org/drawingml/2006/main">
              <a:rPr lang="ny" altLang="ko-KR" sz="3200">
                <a:solidFill>
                  <a:schemeClr val="tx1">
                    <a:lumMod val="65000"/>
                    <a:lumOff val="35000"/>
                  </a:schemeClr>
                </a:solidFill>
              </a:rPr>
              <a:t>iwo</a:t>
            </a:r>
            <a:r xmlns:a="http://schemas.openxmlformats.org/drawingml/2006/main">
              <a:rPr lang="ny" altLang="en-US" sz="3200">
                <a:solidFill>
                  <a:schemeClr val="tx1">
                    <a:lumMod val="65000"/>
                    <a:lumOff val="35000"/>
                  </a:schemeClr>
                </a:solidFill>
              </a:rPr>
              <a:t> </a:t>
            </a:r>
            <a:r xmlns:a="http://schemas.openxmlformats.org/drawingml/2006/main">
              <a:rPr lang="ny" altLang="ko-KR" sz="3200">
                <a:solidFill>
                  <a:schemeClr val="tx1">
                    <a:lumMod val="65000"/>
                    <a:lumOff val="35000"/>
                  </a:schemeClr>
                </a:solidFill>
              </a:rPr>
              <a:t>anali</a:t>
            </a:r>
            <a:r xmlns:a="http://schemas.openxmlformats.org/drawingml/2006/main">
              <a:rPr lang="ny" altLang="en-US" sz="3200">
                <a:solidFill>
                  <a:schemeClr val="tx1">
                    <a:lumMod val="65000"/>
                    <a:lumOff val="35000"/>
                  </a:schemeClr>
                </a:solidFill>
              </a:rPr>
              <a:t> </a:t>
            </a:r>
            <a:r xmlns:a="http://schemas.openxmlformats.org/drawingml/2006/main">
              <a:rPr lang="ny" altLang="ko-KR" sz="3200">
                <a:solidFill>
                  <a:schemeClr val="tx1">
                    <a:lumMod val="65000"/>
                    <a:lumOff val="35000"/>
                  </a:schemeClr>
                </a:solidFill>
              </a:rPr>
              <a:t>ayi</a:t>
            </a:r>
            <a:r xmlns:a="http://schemas.openxmlformats.org/drawingml/2006/main">
              <a:rPr lang="ny" altLang="en-US" sz="3200">
                <a:solidFill>
                  <a:schemeClr val="tx1">
                    <a:lumMod val="65000"/>
                    <a:lumOff val="35000"/>
                  </a:schemeClr>
                </a:solidFill>
              </a:rPr>
              <a:t> </a:t>
            </a:r>
            <a:r xmlns:a="http://schemas.openxmlformats.org/drawingml/2006/main">
              <a:rPr lang="ny" altLang="ko-KR" sz="3200">
                <a:solidFill>
                  <a:schemeClr val="tx1">
                    <a:lumMod val="65000"/>
                    <a:lumOff val="35000"/>
                  </a:schemeClr>
                </a:solidFill>
              </a:rPr>
              <a:t>mphamvu.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y" altLang="ko-KR" sz="3200">
                <a:solidFill>
                  <a:schemeClr val="tx1">
                    <a:lumMod val="65000"/>
                    <a:lumOff val="35000"/>
                  </a:schemeClr>
                </a:solidFill>
              </a:rPr>
              <a:t>Mulungu ndi Wamphamvuzonse.</a:t>
            </a:r>
          </a:p>
          <a:p>
            <a:pPr xmlns:a="http://schemas.openxmlformats.org/drawingml/2006/main" algn="ctr"/>
            <a:r xmlns:a="http://schemas.openxmlformats.org/drawingml/2006/main">
              <a:rPr lang="ny" altLang="ko-KR" sz="3200">
                <a:solidFill>
                  <a:schemeClr val="tx1">
                    <a:lumMod val="65000"/>
                    <a:lumOff val="35000"/>
                  </a:schemeClr>
                </a:solidFill>
              </a:rPr>
              <a:t>Tikhoza kuona zozizwa zake zodabwitsa pamene tidalira ndi kukhulupirira mwa Iye.</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ny" altLang="ko-KR" sz="3200"/>
              <a:t>Kodi Mulungu ndani?</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ny" altLang="ko-KR" sz="3600">
                <a:solidFill>
                  <a:srgbClr val="C00000"/>
                </a:solidFill>
              </a:rPr>
              <a:t>Mulungu ndi..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ny" altLang="ko-KR" sz="3600">
                <a:solidFill>
                  <a:schemeClr val="tx1">
                    <a:lumMod val="65000"/>
                    <a:lumOff val="35000"/>
                  </a:schemeClr>
                </a:solidFill>
              </a:rPr>
              <a:t>Iye ndiye Mulungu weniweni, wamoyo ndi wogwira ntchito amene ali wosiyana ndi mafano onyenga.</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ny" altLang="ko-KR" sz="4000">
                <a:solidFill>
                  <a:srgbClr val="FF0000"/>
                </a:solidFill>
              </a:rPr>
              <a:t>Mafunso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ny" altLang="ko-KR" sz="3200">
                <a:solidFill>
                  <a:schemeClr val="tx1">
                    <a:lumMod val="65000"/>
                    <a:lumOff val="35000"/>
                  </a:schemeClr>
                </a:solidFill>
              </a:rPr>
              <a:t>Kodi n’chiyani chinagwa kuchokera kumwamba pamene Eliya ankapemphera?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ny" altLang="en-US" sz="2800">
                <a:solidFill>
                  <a:schemeClr val="tx1">
                    <a:lumMod val="65000"/>
                    <a:lumOff val="35000"/>
                  </a:schemeClr>
                </a:solidFill>
              </a:rPr>
              <a:t>① </a:t>
            </a:r>
            <a:r xmlns:a="http://schemas.openxmlformats.org/drawingml/2006/main">
              <a:rPr lang="ny" altLang="ko-KR" sz="2800">
                <a:solidFill>
                  <a:schemeClr val="tx1">
                    <a:lumMod val="65000"/>
                    <a:lumOff val="35000"/>
                  </a:schemeClr>
                </a:solidFill>
              </a:rPr>
              <a:t>chipale chofewa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ny" altLang="en-US" sz="2800">
                <a:solidFill>
                  <a:schemeClr val="tx1">
                    <a:lumMod val="65000"/>
                    <a:lumOff val="35000"/>
                  </a:schemeClr>
                </a:solidFill>
              </a:rPr>
              <a:t>② </a:t>
            </a:r>
            <a:r xmlns:a="http://schemas.openxmlformats.org/drawingml/2006/main">
              <a:rPr lang="ny" altLang="ko-KR" sz="2800">
                <a:solidFill>
                  <a:schemeClr val="tx1">
                    <a:lumMod val="65000"/>
                    <a:lumOff val="35000"/>
                  </a:schemeClr>
                </a:solidFill>
              </a:rPr>
              <a:t>mvula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ny" altLang="en-US" sz="2800">
                <a:solidFill>
                  <a:schemeClr val="tx1">
                    <a:lumMod val="65000"/>
                    <a:lumOff val="35000"/>
                  </a:schemeClr>
                </a:solidFill>
              </a:rPr>
              <a:t>③ </a:t>
            </a:r>
            <a:r xmlns:a="http://schemas.openxmlformats.org/drawingml/2006/main">
              <a:rPr lang="ny" altLang="ko-KR" sz="2800">
                <a:solidFill>
                  <a:schemeClr val="tx1">
                    <a:lumMod val="65000"/>
                    <a:lumOff val="35000"/>
                  </a:schemeClr>
                </a:solidFill>
              </a:rPr>
              <a:t>mwala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ny" altLang="en-US" sz="2800">
                <a:solidFill>
                  <a:schemeClr val="tx1">
                    <a:lumMod val="65000"/>
                    <a:lumOff val="35000"/>
                  </a:schemeClr>
                </a:solidFill>
              </a:rPr>
              <a:t>④ </a:t>
            </a:r>
            <a:r xmlns:a="http://schemas.openxmlformats.org/drawingml/2006/main">
              <a:rPr lang="ny" altLang="ko-KR" sz="2800">
                <a:solidFill>
                  <a:schemeClr val="tx1">
                    <a:lumMod val="65000"/>
                    <a:lumOff val="35000"/>
                  </a:schemeClr>
                </a:solidFill>
              </a:rPr>
              <a:t>moto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ny" altLang="en-US" sz="2800">
                <a:solidFill>
                  <a:srgbClr val="FF0000"/>
                </a:solidFill>
              </a:rPr>
              <a:t>④ </a:t>
            </a:r>
            <a:r xmlns:a="http://schemas.openxmlformats.org/drawingml/2006/main">
              <a:rPr lang="ny" altLang="ko-KR" sz="2800">
                <a:solidFill>
                  <a:srgbClr val="FF0000"/>
                </a:solidFill>
              </a:rPr>
              <a:t>moto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ny" altLang="ko-KR" sz="3600">
                <a:solidFill>
                  <a:schemeClr val="tx1">
                    <a:lumMod val="65000"/>
                    <a:lumOff val="35000"/>
                  </a:schemeClr>
                </a:solidFill>
              </a:rPr>
              <a:t>Pamenepo moto wa Yehova unagwa n’kunyeketsa nsembeyo, nkhuni, miyala ndi dothi, ndipo unanyambitanso madzi a m’ngalandemo.</a:t>
            </a:r>
            <a:r xmlns:a="http://schemas.openxmlformats.org/drawingml/2006/main">
              <a:rPr lang="ny"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ny" altLang="ko-KR" sz="2800">
                <a:solidFill>
                  <a:schemeClr val="tx1">
                    <a:lumMod val="65000"/>
                    <a:lumOff val="35000"/>
                  </a:schemeClr>
                </a:solidFill>
              </a:rPr>
              <a:t>1 mafumu</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b="1">
                <a:solidFill>
                  <a:schemeClr val="tx1">
                    <a:lumMod val="50000"/>
                    <a:lumOff val="50000"/>
                  </a:schemeClr>
                </a:solidFill>
              </a:rPr>
              <a:t>AYI. 37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400"/>
              <a:t>Namani Anachiritsidwa Khate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Choncho anatsika ndi kumizidwa kasanu ndi kawiri mu mtsinje wa Yorodano, monga mmene munthu wa Mulungu anamuuzira, ndipo mnofu wake unabwerera n’kukhala woyera ngati wa mwana wamng’ono.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2 Mafumu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400">
                <a:solidFill>
                  <a:schemeClr val="tx1">
                    <a:lumMod val="65000"/>
                    <a:lumOff val="35000"/>
                  </a:schemeClr>
                </a:solidFill>
              </a:rPr>
              <a:t>Namani anali mkulu wa gulu lankhondo la mfumu ya Aramu, koma anali ndi khate. Iye anapita kwa Elisa amene anali mneneri wa Israeli kuti abwezeretsedwe.</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ny" altLang="ko-KR" sz="2600">
                <a:solidFill>
                  <a:schemeClr val="tx1">
                    <a:lumMod val="65000"/>
                    <a:lumOff val="35000"/>
                  </a:schemeClr>
                </a:solidFill>
              </a:rPr>
              <a:t>Davide anali m’mikhalidwe yoopsa mpaka imfa kangapo, popeza Mfumu Sauli anayesa kumupha. Komabe, akanatha kuthawa zoopsazo mothandizidwa ndi Jonatani.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Elisa sanakumane naye, koma anangoti, “Pita ukasambe kasanu ndi kawiri mu Mtsinje wa Yorodano.”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Namani anakwiya ndi mawu a Elisa. Koma atumiki ake anati kwa iye, “Pita kumtsinje ndi kuviika thupi lako.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Namani anadziviika mu mtsinje wa Yorodano kasanu ndi kawiri monga momwe Elisa ndi antchito ake adanena.</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500">
                <a:solidFill>
                  <a:schemeClr val="tx1">
                    <a:lumMod val="65000"/>
                    <a:lumOff val="35000"/>
                  </a:schemeClr>
                </a:solidFill>
              </a:rPr>
              <a:t>Kenako, chodabwitsa n’chakuti mnofu wake unachira n’kukhala woyera.</a:t>
            </a:r>
          </a:p>
          <a:p>
            <a:r xmlns:a="http://schemas.openxmlformats.org/drawingml/2006/main">
              <a:rPr lang="ny" altLang="ko-KR" sz="2500">
                <a:solidFill>
                  <a:schemeClr val="tx1">
                    <a:lumMod val="65000"/>
                    <a:lumOff val="35000"/>
                  </a:schemeClr>
                </a:solidFill>
              </a:rPr>
              <a:t>Namani anabwerera kwa Elisa n’kupereka ulemerero kwa Mulungu.</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solidFill>
                  <a:schemeClr val="tx1">
                    <a:lumMod val="65000"/>
                    <a:lumOff val="35000"/>
                  </a:schemeClr>
                </a:solidFill>
              </a:rPr>
              <a:t>Namani atamva Elisa yemwe anali munthu wa Mulungu ndi kumvera mawu ake, anadalitsidwa kuti ayeretsedwe ku khate lake.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y" altLang="ko-KR" sz="3200">
                <a:solidFill>
                  <a:schemeClr val="tx1">
                    <a:lumMod val="65000"/>
                    <a:lumOff val="35000"/>
                  </a:schemeClr>
                </a:solidFill>
              </a:rPr>
              <a:t>Tisakhale ndi moyo mwa kufuna kwathu.</a:t>
            </a:r>
          </a:p>
          <a:p>
            <a:pPr xmlns:a="http://schemas.openxmlformats.org/drawingml/2006/main" algn="ctr"/>
            <a:r xmlns:a="http://schemas.openxmlformats.org/drawingml/2006/main">
              <a:rPr lang="ny" altLang="ko-KR" sz="3200">
                <a:solidFill>
                  <a:schemeClr val="tx1">
                    <a:lumMod val="65000"/>
                    <a:lumOff val="35000"/>
                  </a:schemeClr>
                </a:solidFill>
              </a:rPr>
              <a:t>koma ndi chifuniro cha Mulungu.</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y" altLang="ko-KR" sz="3200">
                <a:solidFill>
                  <a:schemeClr val="tx1">
                    <a:lumMod val="65000"/>
                    <a:lumOff val="35000"/>
                  </a:schemeClr>
                </a:solidFill>
              </a:rPr>
              <a:t>Pamene tikhala ndi moyo ndi kumvera mawu a Mulungu,</a:t>
            </a:r>
          </a:p>
          <a:p>
            <a:pPr xmlns:a="http://schemas.openxmlformats.org/drawingml/2006/main" algn="ctr"/>
            <a:r xmlns:a="http://schemas.openxmlformats.org/drawingml/2006/main">
              <a:rPr lang="ny" altLang="ko-KR" sz="3200">
                <a:solidFill>
                  <a:schemeClr val="tx1">
                    <a:lumMod val="65000"/>
                    <a:lumOff val="35000"/>
                  </a:schemeClr>
                </a:solidFill>
              </a:rPr>
              <a:t>Tikhoza kudalitsidwa ndi madalitso ochuluka amene Mulungu angatipatse.</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solidFill>
                  <a:srgbClr val="FF0000"/>
                </a:solidFill>
              </a:rPr>
              <a:t>Mulungu?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rgbClr val="C00000"/>
                </a:solidFill>
              </a:rPr>
              <a:t>Mulungu ndi..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Mulungu ndi amene angathe kuchiza matenda onse. Iye ndi Mulungu Wamphamvuyonse amene angathe kutichiritsa.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Mafunso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Kodi Namani anadziviika kangati mumtsinje wa Yorodano?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① </a:t>
            </a:r>
            <a:r xmlns:a="http://schemas.openxmlformats.org/drawingml/2006/main">
              <a:rPr lang="ny" altLang="ko-KR" sz="2800">
                <a:solidFill>
                  <a:schemeClr val="tx1">
                    <a:lumMod val="65000"/>
                    <a:lumOff val="35000"/>
                  </a:schemeClr>
                </a:solidFill>
              </a:rPr>
              <a:t>katatu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② </a:t>
            </a:r>
            <a:r xmlns:a="http://schemas.openxmlformats.org/drawingml/2006/main">
              <a:rPr lang="ny" altLang="ko-KR" sz="2800">
                <a:solidFill>
                  <a:schemeClr val="tx1">
                    <a:lumMod val="65000"/>
                    <a:lumOff val="35000"/>
                  </a:schemeClr>
                </a:solidFill>
              </a:rPr>
              <a:t>kamodzi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③ </a:t>
            </a:r>
            <a:r xmlns:a="http://schemas.openxmlformats.org/drawingml/2006/main">
              <a:rPr lang="ny" altLang="ko-KR" sz="2800">
                <a:solidFill>
                  <a:schemeClr val="tx1">
                    <a:lumMod val="65000"/>
                    <a:lumOff val="35000"/>
                  </a:schemeClr>
                </a:solidFill>
              </a:rPr>
              <a:t>kasanu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④ </a:t>
            </a:r>
            <a:r xmlns:a="http://schemas.openxmlformats.org/drawingml/2006/main">
              <a:rPr lang="ny" altLang="ko-KR" sz="2800">
                <a:solidFill>
                  <a:schemeClr val="tx1">
                    <a:lumMod val="65000"/>
                    <a:lumOff val="35000"/>
                  </a:schemeClr>
                </a:solidFill>
              </a:rPr>
              <a:t>zisanu ndi ziwiri</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nthawi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rgbClr val="FF0000"/>
                </a:solidFill>
              </a:rPr>
              <a:t>④ </a:t>
            </a:r>
            <a:r xmlns:a="http://schemas.openxmlformats.org/drawingml/2006/main">
              <a:rPr lang="ny" altLang="ko-KR" sz="2800">
                <a:solidFill>
                  <a:srgbClr val="FF0000"/>
                </a:solidFill>
              </a:rPr>
              <a:t>kasanu ndi kawiri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Choncho anatsika ndi kumizidwa kasanu ndi kawiri mu mtsinje wa Yorodano, monga mmene munthu wa Mulungu anamuuzira, ndipo mnofu wake unabwerera n’kukhala woyera ngati wa mwana wamng’ono.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2 Mafumu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b="1">
                <a:solidFill>
                  <a:schemeClr val="tx1">
                    <a:lumMod val="50000"/>
                    <a:lumOff val="50000"/>
                  </a:schemeClr>
                </a:solidFill>
              </a:rPr>
              <a:t>No. 38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400"/>
              <a:t>Kukonza Kachisi wa Mulungu</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bg1">
                    <a:lumMod val="50000"/>
                  </a:schemeClr>
                </a:solidFill>
              </a:rPr>
              <a:t>Choncho Mfumu Yoasi inaitana Yehoyada wansembe ndi ansembe ena n’kuwafunsa kuti: “N’chifukwa chiyani simukukonza zinthu zimene zinagumuka pakachisi?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2 Mafumu</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ny" altLang="ko-KR" sz="3200">
                <a:solidFill>
                  <a:schemeClr val="tx1">
                    <a:lumMod val="65000"/>
                    <a:lumOff val="35000"/>
                  </a:schemeClr>
                </a:solidFill>
              </a:rPr>
              <a:t>Jonatani sanasankhe kukhala ndi mtima wodzikonda, koma bwenzi lake Davide.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ny" altLang="ko-KR" sz="3200">
                <a:solidFill>
                  <a:schemeClr val="tx1">
                    <a:lumMod val="65000"/>
                    <a:lumOff val="35000"/>
                  </a:schemeClr>
                </a:solidFill>
              </a:rPr>
              <a:t>Monga Yonatani,</a:t>
            </a:r>
          </a:p>
          <a:p>
            <a:pPr xmlns:a="http://schemas.openxmlformats.org/drawingml/2006/main" algn="ctr"/>
            <a:r xmlns:a="http://schemas.openxmlformats.org/drawingml/2006/main">
              <a:rPr lang="ny" altLang="ko-KR" sz="3200">
                <a:solidFill>
                  <a:schemeClr val="tx1">
                    <a:lumMod val="65000"/>
                    <a:lumOff val="35000"/>
                  </a:schemeClr>
                </a:solidFill>
              </a:rPr>
              <a:t>tiyeni tikhale bwenzi wabwino kwa mnzathu.</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err="1">
                <a:solidFill>
                  <a:schemeClr val="tx1">
                    <a:lumMod val="65000"/>
                    <a:lumOff val="35000"/>
                  </a:schemeClr>
                </a:solidFill>
              </a:rPr>
              <a:t>Yoasi, mfumu ya Yuda, anali ndi mtima wokonza kachisi wa Mulungu amene anali atawonongeka.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Komabe, ndalama zokonzetsera kachisi sizinali zokwanira. Yoasi anaganiza zolandira chopereka chokonza kachisi wa Mulungu.</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Anthu amene ankakonda Mulungu ankapereka ndalama zothandizira kukonza kachisi.</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Ndalama zosonkhedwa zokonza kachisi zinaperekedwa kwa ogwira ntchito, ndipo anakonza kachisiyo moona mtima.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"Oo! Ndi kachisi wokongola chotani nanga! Yoasi anasangalala chifukwa choganiza kuti Mulungu angamusangalatse.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600" err="1">
                <a:solidFill>
                  <a:schemeClr val="tx1">
                    <a:lumMod val="65000"/>
                    <a:lumOff val="35000"/>
                  </a:schemeClr>
                </a:solidFill>
              </a:rPr>
              <a:t>Yoasi ankaona kuti kachisi wa Mulungu ndi wamtengo wapatali, mmene anthu ankalambirirako Mulungu.</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y" altLang="ko-KR" sz="3600">
                <a:solidFill>
                  <a:schemeClr val="tx1">
                    <a:lumMod val="65000"/>
                    <a:lumOff val="35000"/>
                  </a:schemeClr>
                </a:solidFill>
              </a:rPr>
              <a:t>Mpingo ndi malo amene Mulungu amakhalapo tikamamulambira.</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ny" altLang="ko-KR" sz="3600">
                <a:solidFill>
                  <a:schemeClr val="tx1">
                    <a:lumMod val="65000"/>
                    <a:lumOff val="35000"/>
                  </a:schemeClr>
                </a:solidFill>
              </a:rPr>
              <a:t>Chotero, tiyenera kukonda mpingo ndi kuulingalira kukhala wofunika kwambiri.</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solidFill>
                  <a:srgbClr val="FF0000"/>
                </a:solidFill>
              </a:rPr>
              <a:t>Mulungu?</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rgbClr val="C00000"/>
                </a:solidFill>
              </a:rPr>
              <a:t>Mulungu ndi...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Mulungu amaika aliyense wa ife kukhala Kachisi Wake Woyera.</a:t>
            </a:r>
          </a:p>
          <a:p>
            <a:endParaRPr lang="en-US" altLang="ko-KR" sz="3600">
              <a:solidFill>
                <a:schemeClr val="tx1">
                  <a:lumMod val="65000"/>
                  <a:lumOff val="35000"/>
                </a:schemeClr>
              </a:solidFill>
            </a:endParaRPr>
          </a:p>
          <a:p>
            <a:r xmlns:a="http://schemas.openxmlformats.org/drawingml/2006/main">
              <a:rPr lang="ny" altLang="ko-KR" sz="3600">
                <a:solidFill>
                  <a:schemeClr val="tx1">
                    <a:lumMod val="65000"/>
                    <a:lumOff val="35000"/>
                  </a:schemeClr>
                </a:solidFill>
              </a:rPr>
              <a:t>Mulungu amakumana ndi amene akumpembedza.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Mafunso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Kodi Yoasi anaganiza zokonza chiyani?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① </a:t>
            </a:r>
            <a:r xmlns:a="http://schemas.openxmlformats.org/drawingml/2006/main">
              <a:rPr lang="ny" altLang="ko-KR" sz="2800">
                <a:solidFill>
                  <a:schemeClr val="tx1">
                    <a:lumMod val="65000"/>
                    <a:lumOff val="35000"/>
                  </a:schemeClr>
                </a:solidFill>
              </a:rPr>
              <a:t>nyumba yachifumu</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② </a:t>
            </a:r>
            <a:r xmlns:a="http://schemas.openxmlformats.org/drawingml/2006/main">
              <a:rPr lang="ny" altLang="ko-KR" sz="2800">
                <a:solidFill>
                  <a:schemeClr val="tx1">
                    <a:lumMod val="65000"/>
                    <a:lumOff val="35000"/>
                  </a:schemeClr>
                </a:solidFill>
              </a:rPr>
              <a:t>iye</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chipinda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③ </a:t>
            </a:r>
            <a:r xmlns:a="http://schemas.openxmlformats.org/drawingml/2006/main">
              <a:rPr lang="ny" altLang="ko-KR" sz="2800">
                <a:solidFill>
                  <a:schemeClr val="tx1">
                    <a:lumMod val="65000"/>
                    <a:lumOff val="35000"/>
                  </a:schemeClr>
                </a:solidFill>
              </a:rPr>
              <a:t>sukulu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④ </a:t>
            </a:r>
            <a:r xmlns:a="http://schemas.openxmlformats.org/drawingml/2006/main">
              <a:rPr lang="ny" altLang="ko-KR" sz="2800">
                <a:solidFill>
                  <a:schemeClr val="tx1">
                    <a:lumMod val="65000"/>
                    <a:lumOff val="35000"/>
                  </a:schemeClr>
                </a:solidFill>
              </a:rPr>
              <a:t>Kachisi Woyera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rgbClr val="FF0000"/>
                </a:solidFill>
              </a:rPr>
              <a:t>④ </a:t>
            </a:r>
            <a:r xmlns:a="http://schemas.openxmlformats.org/drawingml/2006/main">
              <a:rPr lang="ny" altLang="ko-KR" sz="2800">
                <a:solidFill>
                  <a:srgbClr val="FF0000"/>
                </a:solidFill>
              </a:rPr>
              <a:t>Kachisi Woyera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bg1">
                    <a:lumMod val="50000"/>
                  </a:schemeClr>
                </a:solidFill>
              </a:rPr>
              <a:t>Choncho Mfumu Yoasi inaitana Yehoyada wansembe ndi ansembe ena n’kuwafunsa kuti: “N’chifukwa chiyani simukukonza zinthu zimene zinagumuka pakachisi?</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2 Mafumu</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b="1">
                <a:solidFill>
                  <a:schemeClr val="tx1">
                    <a:lumMod val="50000"/>
                    <a:lumOff val="50000"/>
                  </a:schemeClr>
                </a:solidFill>
              </a:rPr>
              <a:t>Ayi. 39 Mawu a Mulungu</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600"/>
              <a:t>Nehemiya, amene anamanganso mpanda wa Yerusalemu</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ny" altLang="ko-KR" sz="3200"/>
              <a:t>Mulungu?</a:t>
            </a:r>
            <a:r xmlns:a="http://schemas.openxmlformats.org/drawingml/2006/main">
              <a:rPr lang="n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ny" altLang="ko-KR" sz="3600">
                <a:solidFill>
                  <a:srgbClr val="C00000"/>
                </a:solidFill>
              </a:rPr>
              <a:t>Mulungu..</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ny" altLang="ko-KR" sz="3600">
                <a:solidFill>
                  <a:schemeClr val="tx1">
                    <a:lumMod val="65000"/>
                    <a:lumOff val="35000"/>
                  </a:schemeClr>
                </a:solidFill>
              </a:rPr>
              <a:t>Iye ndi amene amatipatsa mabwenzi abwino.</a:t>
            </a:r>
          </a:p>
          <a:p>
            <a:endParaRPr lang="en-US" altLang="ko-KR" sz="3600">
              <a:solidFill>
                <a:schemeClr val="tx1">
                  <a:lumMod val="65000"/>
                  <a:lumOff val="35000"/>
                </a:schemeClr>
              </a:solidFill>
            </a:endParaRPr>
          </a:p>
          <a:p>
            <a:r xmlns:a="http://schemas.openxmlformats.org/drawingml/2006/main">
              <a:rPr lang="ny" altLang="ko-KR" sz="3600">
                <a:solidFill>
                  <a:schemeClr val="tx1">
                    <a:lumMod val="65000"/>
                    <a:lumOff val="35000"/>
                  </a:schemeClr>
                </a:solidFill>
              </a:rPr>
              <a:t>Yamikani Mulungu chifukwa chotipatsa mabwenzi abwino!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bg1">
                    <a:lumMod val="50000"/>
                  </a:schemeClr>
                </a:solidFill>
              </a:rPr>
              <a:t>Ndinayankha mfumu kuti, “Ngati zingakomere mfumu, ndipo mtumiki wanu akapeza ufulu pamaso pake, anditumize ku mzinda wa ku Yuda kumene anaikidwa makolo anga kuti ndikauwuzenso.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Nehemiya</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Mfumu ya Perisiya inalola woperekera chikho wa mfumu Nehemiya kuti amangenso mzinda ndi linga limene linali litawonongedwa.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Nehemiya</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nabwerera ku Yerusalemu pamodzi ndi Aisrayeli ambiri namanganso linga la Yerusalemu pamodzi nawo.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600">
                <a:solidFill>
                  <a:schemeClr val="tx1">
                    <a:lumMod val="65000"/>
                    <a:lumOff val="35000"/>
                  </a:schemeClr>
                </a:solidFill>
              </a:rPr>
              <a:t>Komabe, iwo anakhumudwa ndi mafuko ena amene sanakonde kutsitsimuka kwa Aisrayeli. Komanso, Aisrayeli ambiri anayamba kudandaula.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Nehemiya anapempha thandizo kwa Mulungu. Mulungu anam’patsa mphamvu ndi kulimba mtima kuti agwire ntchitoyo.</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2800">
                <a:solidFill>
                  <a:schemeClr val="tx1">
                    <a:lumMod val="65000"/>
                    <a:lumOff val="35000"/>
                  </a:schemeClr>
                </a:solidFill>
              </a:rPr>
              <a:t>Kenako, Nehemiya anamaliza kumanganso linga la Yerusalemu pamodzi ndi Aisiraeli. Atamaliza kumanga linga, iye ndi anthu ake analambira Mulungu mosangalala.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Phunziro Lalero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600">
                <a:solidFill>
                  <a:schemeClr val="tx1">
                    <a:lumMod val="65000"/>
                    <a:lumOff val="35000"/>
                  </a:schemeClr>
                </a:solidFill>
              </a:rPr>
              <a:t>Nehemiya anamaliza kumanganso linga ndi thandizo la Mulungu ngakhale kuti panali zosokoneza zambiri.</a:t>
            </a:r>
          </a:p>
          <a:p>
            <a:pPr xmlns:a="http://schemas.openxmlformats.org/drawingml/2006/main" algn="ctr"/>
            <a:r xmlns:a="http://schemas.openxmlformats.org/drawingml/2006/main">
              <a:rPr lang="ny" altLang="ko-KR" sz="3600">
                <a:solidFill>
                  <a:schemeClr val="tx1">
                    <a:lumMod val="65000"/>
                    <a:lumOff val="35000"/>
                  </a:schemeClr>
                </a:solidFill>
              </a:rPr>
              <a:t>Tikamagwira ntchito ya Mulungu tingakumane ndi mavuto.</a:t>
            </a:r>
          </a:p>
          <a:p>
            <a:pPr xmlns:a="http://schemas.openxmlformats.org/drawingml/2006/main" algn="ctr"/>
            <a:r xmlns:a="http://schemas.openxmlformats.org/drawingml/2006/main">
              <a:rPr lang="ny" altLang="ko-KR" sz="3600">
                <a:solidFill>
                  <a:schemeClr val="tx1">
                    <a:lumMod val="65000"/>
                    <a:lumOff val="35000"/>
                  </a:schemeClr>
                </a:solidFill>
              </a:rPr>
              <a:t>Komabe, ngati Mulungu ali nafe ndi kukhala naye, tingathe kugonjetsa mavuto onsewa.</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3200"/>
              <a:t>Mulungu?</a:t>
            </a:r>
            <a:r xmlns:a="http://schemas.openxmlformats.org/drawingml/2006/main">
              <a:rPr lang="ny"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rgbClr val="C00000"/>
                </a:solidFill>
              </a:rPr>
              <a:t>Mulungu ndi..</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Mulungu ndi amene amatithandiza ndipo amatipatsa mphamvu ndi kulimba mtima tikamapemphera ndi kupempha thandizo pamavuto.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Mafunso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tx1">
                    <a:lumMod val="65000"/>
                    <a:lumOff val="35000"/>
                  </a:schemeClr>
                </a:solidFill>
              </a:rPr>
              <a:t>N’cifukwa ciani Nehemiya anabwelela kumudzi kwawo?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① </a:t>
            </a:r>
            <a:r xmlns:a="http://schemas.openxmlformats.org/drawingml/2006/main">
              <a:rPr lang="ny" altLang="ko-KR" sz="2800">
                <a:solidFill>
                  <a:schemeClr val="tx1">
                    <a:lumMod val="65000"/>
                    <a:lumOff val="35000"/>
                  </a:schemeClr>
                </a:solidFill>
              </a:rPr>
              <a:t>kuyenda..</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② </a:t>
            </a:r>
            <a:r xmlns:a="http://schemas.openxmlformats.org/drawingml/2006/main">
              <a:rPr lang="ny" altLang="ko-KR" sz="2800">
                <a:solidFill>
                  <a:schemeClr val="tx1">
                    <a:lumMod val="65000"/>
                    <a:lumOff val="35000"/>
                  </a:schemeClr>
                </a:solidFill>
              </a:rPr>
              <a:t>kupita kusukulu..</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③ </a:t>
            </a:r>
            <a:r xmlns:a="http://schemas.openxmlformats.org/drawingml/2006/main">
              <a:rPr lang="ny" altLang="ko-KR" sz="2800">
                <a:solidFill>
                  <a:schemeClr val="tx1">
                    <a:lumMod val="65000"/>
                    <a:lumOff val="35000"/>
                  </a:schemeClr>
                </a:solidFill>
              </a:rPr>
              <a:t>kupembedza..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chemeClr val="tx1">
                    <a:lumMod val="65000"/>
                    <a:lumOff val="35000"/>
                  </a:schemeClr>
                </a:solidFill>
              </a:rPr>
              <a:t>④ </a:t>
            </a:r>
            <a:r xmlns:a="http://schemas.openxmlformats.org/drawingml/2006/main">
              <a:rPr lang="ny" altLang="ko-KR" sz="2800">
                <a:solidFill>
                  <a:schemeClr val="tx1">
                    <a:lumMod val="65000"/>
                    <a:lumOff val="35000"/>
                  </a:schemeClr>
                </a:solidFill>
              </a:rPr>
              <a:t>kumanganso mpanda wa Yerusalemu.</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en-US" sz="2800">
                <a:solidFill>
                  <a:srgbClr val="FF0000"/>
                </a:solidFill>
              </a:rPr>
              <a:t>④ </a:t>
            </a:r>
            <a:r xmlns:a="http://schemas.openxmlformats.org/drawingml/2006/main">
              <a:rPr lang="ny" altLang="ko-KR" sz="2800">
                <a:solidFill>
                  <a:srgbClr val="FF0000"/>
                </a:solidFill>
              </a:rPr>
              <a:t>kumanganso mpanda wa Yerusalemu.</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ny" altLang="ko-KR" sz="4000">
                <a:solidFill>
                  <a:srgbClr val="FF0000"/>
                </a:solidFill>
              </a:rPr>
              <a:t>Mawu Alero</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ny" altLang="ko-KR" sz="3600">
                <a:solidFill>
                  <a:schemeClr val="bg1">
                    <a:lumMod val="50000"/>
                  </a:schemeClr>
                </a:solidFill>
              </a:rPr>
              <a:t>Ndinayankha mfumu kuti, “Ngati zingakomere mfumu, ndipo mtumiki wanu akapeza ufulu pamaso pake, anditumize ku mzinda wa ku Yuda kumene anaikidwa makolo anga kuti ndikauwuzenso.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ny" altLang="ko-KR" sz="2800">
                <a:solidFill>
                  <a:schemeClr val="tx1">
                    <a:lumMod val="65000"/>
                    <a:lumOff val="35000"/>
                  </a:schemeClr>
                </a:solidFill>
              </a:rPr>
              <a:t>Nehemiya</a:t>
            </a:r>
            <a:r xmlns:a="http://schemas.openxmlformats.org/drawingml/2006/main">
              <a:rPr lang="ny" altLang="en-US" sz="2800">
                <a:solidFill>
                  <a:schemeClr val="tx1">
                    <a:lumMod val="65000"/>
                    <a:lumOff val="35000"/>
                  </a:schemeClr>
                </a:solidFill>
              </a:rPr>
              <a:t> </a:t>
            </a:r>
            <a:r xmlns:a="http://schemas.openxmlformats.org/drawingml/2006/main">
              <a:rPr lang="ny"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