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zh-CN"/>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zh-CN" altLang="en-US" err="1"/>
              <a:t>ㅇ</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zh-CN" altLang="ko-KR" b="1">
                <a:solidFill>
                  <a:schemeClr val="tx1">
                    <a:lumMod val="50000"/>
                    <a:lumOff val="50000"/>
                  </a:schemeClr>
                </a:solidFill>
              </a:rPr>
              <a:t>不。</a:t>
            </a:r>
            <a:r xmlns:a="http://schemas.openxmlformats.org/drawingml/2006/main">
              <a:rPr lang="zh-CN" altLang="en-US" b="1">
                <a:solidFill>
                  <a:schemeClr val="tx1">
                    <a:lumMod val="50000"/>
                    <a:lumOff val="50000"/>
                  </a:schemeClr>
                </a:solidFill>
              </a:rPr>
              <a:t> </a:t>
            </a:r>
            <a:r xmlns:a="http://schemas.openxmlformats.org/drawingml/2006/main">
              <a:rPr lang="zh-CN" altLang="ko-KR" b="1">
                <a:solidFill>
                  <a:schemeClr val="tx1">
                    <a:lumMod val="50000"/>
                    <a:lumOff val="50000"/>
                  </a:schemeClr>
                </a:solidFill>
              </a:rPr>
              <a:t>31 神的话语</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zh-CN" altLang="ko-KR" sz="4000"/>
              <a:t>乔纳森，</a:t>
            </a:r>
          </a:p>
          <a:p>
            <a:pPr xmlns:a="http://schemas.openxmlformats.org/drawingml/2006/main" algn="ctr"/>
            <a:r xmlns:a="http://schemas.openxmlformats.org/drawingml/2006/main">
              <a:rPr lang="zh-CN" altLang="ko-KR" sz="4000"/>
              <a:t>大卫的好朋友</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zh-CN" altLang="ko-KR" sz="4000">
                <a:solidFill>
                  <a:srgbClr val="FF0000"/>
                </a:solidFill>
              </a:rPr>
              <a:t>今天的测验</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zh-CN" altLang="ko-KR" sz="3200">
                <a:solidFill>
                  <a:schemeClr val="tx1">
                    <a:lumMod val="65000"/>
                    <a:lumOff val="35000"/>
                  </a:schemeClr>
                </a:solidFill>
              </a:rPr>
              <a:t>约拿单没有给大卫什么？</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zh-CN" altLang="en-US" sz="2800">
                <a:solidFill>
                  <a:schemeClr val="tx1">
                    <a:lumMod val="65000"/>
                    <a:lumOff val="35000"/>
                  </a:schemeClr>
                </a:solidFill>
              </a:rPr>
              <a:t>①</a:t>
            </a:r>
            <a:r xmlns:a="http://schemas.openxmlformats.org/drawingml/2006/main">
              <a:rPr lang="zh-CN" altLang="ko-KR" sz="2800">
                <a:solidFill>
                  <a:schemeClr val="tx1">
                    <a:lumMod val="65000"/>
                    <a:lumOff val="35000"/>
                  </a:schemeClr>
                </a:solidFill>
              </a:rPr>
              <a:t>剑</a:t>
            </a:r>
            <a:r xmlns:a="http://schemas.openxmlformats.org/drawingml/2006/main">
              <a:rPr lang="zh-CN"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zh-CN" altLang="en-US" sz="2800">
                <a:solidFill>
                  <a:schemeClr val="tx1">
                    <a:lumMod val="65000"/>
                    <a:lumOff val="35000"/>
                  </a:schemeClr>
                </a:solidFill>
              </a:rPr>
              <a:t>②</a:t>
            </a:r>
            <a:r xmlns:a="http://schemas.openxmlformats.org/drawingml/2006/main">
              <a:rPr lang="zh-CN" altLang="ko-KR" sz="2800">
                <a:solidFill>
                  <a:schemeClr val="tx1">
                    <a:lumMod val="65000"/>
                    <a:lumOff val="35000"/>
                  </a:schemeClr>
                </a:solidFill>
              </a:rPr>
              <a:t>盾牌</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zh-CN" altLang="en-US" sz="2800">
                <a:solidFill>
                  <a:schemeClr val="tx1">
                    <a:lumMod val="65000"/>
                    <a:lumOff val="35000"/>
                  </a:schemeClr>
                </a:solidFill>
              </a:rPr>
              <a:t>③</a:t>
            </a:r>
            <a:r xmlns:a="http://schemas.openxmlformats.org/drawingml/2006/main">
              <a:rPr lang="zh-CN" altLang="ko-KR" sz="2800">
                <a:solidFill>
                  <a:schemeClr val="tx1">
                    <a:lumMod val="65000"/>
                    <a:lumOff val="35000"/>
                  </a:schemeClr>
                </a:solidFill>
              </a:rPr>
              <a:t>箭头</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zh-CN" altLang="en-US" sz="2800">
                <a:solidFill>
                  <a:schemeClr val="tx1">
                    <a:lumMod val="65000"/>
                    <a:lumOff val="35000"/>
                  </a:schemeClr>
                </a:solidFill>
              </a:rPr>
              <a:t>④</a:t>
            </a:r>
            <a:r xmlns:a="http://schemas.openxmlformats.org/drawingml/2006/main">
              <a:rPr lang="zh-CN" altLang="ko-KR" sz="2800">
                <a:solidFill>
                  <a:schemeClr val="tx1">
                    <a:lumMod val="65000"/>
                    <a:lumOff val="35000"/>
                  </a:schemeClr>
                </a:solidFill>
              </a:rPr>
              <a:t>衣服</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zh-CN" altLang="en-US" sz="2800">
                <a:solidFill>
                  <a:srgbClr val="FF0000"/>
                </a:solidFill>
              </a:rPr>
              <a:t>②</a:t>
            </a:r>
            <a:r xmlns:a="http://schemas.openxmlformats.org/drawingml/2006/main">
              <a:rPr lang="zh-CN" altLang="ko-KR" sz="2800">
                <a:solidFill>
                  <a:srgbClr val="FF0000"/>
                </a:solidFill>
              </a:rPr>
              <a:t>盾牌</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b="1">
                <a:solidFill>
                  <a:schemeClr val="tx1">
                    <a:lumMod val="50000"/>
                    <a:lumOff val="50000"/>
                  </a:schemeClr>
                </a:solidFill>
              </a:rPr>
              <a:t>第 40 章 神的话</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4400"/>
              <a:t>以斯帖王后的勇气。</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4000">
                <a:solidFill>
                  <a:srgbClr val="FF0000"/>
                </a:solidFill>
              </a:rPr>
              <a:t>今天的话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600">
                <a:solidFill>
                  <a:schemeClr val="tx1">
                    <a:lumMod val="65000"/>
                    <a:lumOff val="35000"/>
                  </a:schemeClr>
                </a:solidFill>
              </a:rPr>
              <a:t>国王问：“以斯帖王后，你有什么要求吗？哪怕是半个王国，我都会赐给你。”</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zh-CN" altLang="ko-KR" sz="2800">
                <a:solidFill>
                  <a:schemeClr val="tx1">
                    <a:lumMod val="65000"/>
                    <a:lumOff val="35000"/>
                  </a:schemeClr>
                </a:solidFill>
              </a:rPr>
              <a:t>以斯帖</a:t>
            </a:r>
            <a:r xmlns:a="http://schemas.openxmlformats.org/drawingml/2006/main">
              <a:rPr lang="zh-CN" altLang="en-US" sz="2800">
                <a:solidFill>
                  <a:schemeClr val="tx1">
                    <a:lumMod val="65000"/>
                    <a:lumOff val="35000"/>
                  </a:schemeClr>
                </a:solidFill>
              </a:rPr>
              <a:t> </a:t>
            </a:r>
            <a:r xmlns:a="http://schemas.openxmlformats.org/drawingml/2006/main">
              <a:rPr lang="zh-CN"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800">
                <a:solidFill>
                  <a:schemeClr val="tx1">
                    <a:lumMod val="65000"/>
                    <a:lumOff val="35000"/>
                  </a:schemeClr>
                </a:solidFill>
              </a:rPr>
              <a:t>当时，一位聪明的犹太妇女以斯帖是波斯女王。然而，哈曼密谋利用国王的法律消灭犹太人。</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800">
                <a:solidFill>
                  <a:schemeClr val="tx1">
                    <a:lumMod val="65000"/>
                    <a:lumOff val="35000"/>
                  </a:schemeClr>
                </a:solidFill>
              </a:rPr>
              <a:t>她想：“如果我没有得到国王的召唤就接近国王，我可能会被杀。”然而，她决定去见国王，请求拯救她的人民，尽管这是违法的。</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800">
                <a:solidFill>
                  <a:schemeClr val="tx1">
                    <a:lumMod val="65000"/>
                    <a:lumOff val="35000"/>
                  </a:schemeClr>
                </a:solidFill>
              </a:rPr>
              <a:t>但是，当他看到以斯帖王后站在宫廷里时，他对她很满意，说道：“你有什么要求吗？我会将它交给你。”</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800">
                <a:solidFill>
                  <a:schemeClr val="tx1">
                    <a:lumMod val="65000"/>
                    <a:lumOff val="35000"/>
                  </a:schemeClr>
                </a:solidFill>
              </a:rPr>
              <a:t>哈曼消灭犹太人的阴谋被国王揭露了。结果，他被国王憎恨并被杀。</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600">
                <a:solidFill>
                  <a:schemeClr val="tx1">
                    <a:lumMod val="65000"/>
                    <a:lumOff val="35000"/>
                  </a:schemeClr>
                </a:solidFill>
              </a:rPr>
              <a:t>“感谢主啊，保护了我们！”由于王后以斯帖的勇气，犹太人受到了保护。</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4000">
                <a:solidFill>
                  <a:srgbClr val="FF0000"/>
                </a:solidFill>
              </a:rPr>
              <a:t>今天的课</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3200">
                <a:solidFill>
                  <a:schemeClr val="tx1">
                    <a:lumMod val="65000"/>
                    <a:lumOff val="35000"/>
                  </a:schemeClr>
                </a:solidFill>
              </a:rPr>
              <a:t>尽管以斯帖将被处死，她仍勇敢地祈求上帝拯救她的人民。</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zh-CN" altLang="ko-KR" sz="3200">
                <a:solidFill>
                  <a:schemeClr val="tx1">
                    <a:lumMod val="65000"/>
                    <a:lumOff val="35000"/>
                  </a:schemeClr>
                </a:solidFill>
              </a:rPr>
              <a:t>神以他奇妙的智慧和力量，通过以斯帖的祷告，将犹太人从危机中拯救出来。</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zh-CN" altLang="ko-KR" sz="3200">
                <a:solidFill>
                  <a:schemeClr val="tx1">
                    <a:lumMod val="65000"/>
                    <a:lumOff val="35000"/>
                  </a:schemeClr>
                </a:solidFill>
              </a:rPr>
              <a:t>让我们相信并期待神在我们日常生活中奇妙的帮助和拯救。</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3200"/>
              <a:t>上帝？</a:t>
            </a:r>
            <a:r xmlns:a="http://schemas.openxmlformats.org/drawingml/2006/main">
              <a:rPr lang="zh-C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600">
                <a:solidFill>
                  <a:srgbClr val="C00000"/>
                </a:solidFill>
              </a:rPr>
              <a:t>神是..</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600">
                <a:solidFill>
                  <a:schemeClr val="tx1">
                    <a:lumMod val="65000"/>
                    <a:lumOff val="35000"/>
                  </a:schemeClr>
                </a:solidFill>
              </a:rPr>
              <a:t>神是保守并帮助他的子民到底的那一位。</a:t>
            </a:r>
            <a:r xmlns:a="http://schemas.openxmlformats.org/drawingml/2006/main">
              <a:rPr lang="zh-CN"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zh-CN" altLang="ko-KR" sz="3600">
                <a:solidFill>
                  <a:schemeClr val="tx1">
                    <a:lumMod val="65000"/>
                    <a:lumOff val="35000"/>
                  </a:schemeClr>
                </a:solidFill>
              </a:rPr>
              <a:t>上帝一直保守并帮助我直到世界末日。</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4000">
                <a:solidFill>
                  <a:srgbClr val="FF0000"/>
                </a:solidFill>
              </a:rPr>
              <a:t>今天的测验</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200">
                <a:solidFill>
                  <a:schemeClr val="tx1">
                    <a:lumMod val="65000"/>
                    <a:lumOff val="35000"/>
                  </a:schemeClr>
                </a:solidFill>
              </a:rPr>
              <a:t>当以斯帖在没有被召唤的情况下接近国王时，发生了什么？</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en-US" sz="2800">
                <a:solidFill>
                  <a:schemeClr val="tx1">
                    <a:lumMod val="65000"/>
                    <a:lumOff val="35000"/>
                  </a:schemeClr>
                </a:solidFill>
              </a:rPr>
              <a:t>①</a:t>
            </a:r>
            <a:r xmlns:a="http://schemas.openxmlformats.org/drawingml/2006/main">
              <a:rPr lang="zh-CN" altLang="ko-KR" sz="2800">
                <a:solidFill>
                  <a:schemeClr val="tx1">
                    <a:lumMod val="65000"/>
                    <a:lumOff val="35000"/>
                  </a:schemeClr>
                </a:solidFill>
              </a:rPr>
              <a:t>她要被处死。</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en-US" sz="2800">
                <a:solidFill>
                  <a:schemeClr val="tx1">
                    <a:lumMod val="65000"/>
                    <a:lumOff val="35000"/>
                  </a:schemeClr>
                </a:solidFill>
              </a:rPr>
              <a:t>②</a:t>
            </a:r>
            <a:r xmlns:a="http://schemas.openxmlformats.org/drawingml/2006/main">
              <a:rPr lang="zh-CN" altLang="ko-KR" sz="2800">
                <a:solidFill>
                  <a:schemeClr val="tx1">
                    <a:lumMod val="65000"/>
                    <a:lumOff val="35000"/>
                  </a:schemeClr>
                </a:solidFill>
              </a:rPr>
              <a:t>她被赶了出来。</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en-US" sz="2800">
                <a:solidFill>
                  <a:schemeClr val="tx1">
                    <a:lumMod val="65000"/>
                    <a:lumOff val="35000"/>
                  </a:schemeClr>
                </a:solidFill>
              </a:rPr>
              <a:t>③</a:t>
            </a:r>
            <a:r xmlns:a="http://schemas.openxmlformats.org/drawingml/2006/main">
              <a:rPr lang="zh-CN" altLang="ko-KR" sz="2800">
                <a:solidFill>
                  <a:schemeClr val="tx1">
                    <a:lumMod val="65000"/>
                    <a:lumOff val="35000"/>
                  </a:schemeClr>
                </a:solidFill>
              </a:rPr>
              <a:t>没能见到国王。</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en-US" sz="2800">
                <a:solidFill>
                  <a:schemeClr val="tx1">
                    <a:lumMod val="65000"/>
                    <a:lumOff val="35000"/>
                  </a:schemeClr>
                </a:solidFill>
              </a:rPr>
              <a:t>④</a:t>
            </a:r>
            <a:r xmlns:a="http://schemas.openxmlformats.org/drawingml/2006/main">
              <a:rPr lang="zh-CN" altLang="ko-KR" sz="2800">
                <a:solidFill>
                  <a:schemeClr val="tx1">
                    <a:lumMod val="65000"/>
                    <a:lumOff val="35000"/>
                  </a:schemeClr>
                </a:solidFill>
              </a:rPr>
              <a:t>她可以向国王说出她想要的请求。</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en-US" sz="2800">
                <a:solidFill>
                  <a:srgbClr val="FF0000"/>
                </a:solidFill>
              </a:rPr>
              <a:t>④</a:t>
            </a:r>
            <a:r xmlns:a="http://schemas.openxmlformats.org/drawingml/2006/main">
              <a:rPr lang="zh-CN" altLang="ko-KR" sz="2800">
                <a:solidFill>
                  <a:srgbClr val="FF0000"/>
                </a:solidFill>
              </a:rPr>
              <a:t>她可以向国王说出她想要的请求。</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zh-CN" altLang="ko-KR" sz="4000">
                <a:solidFill>
                  <a:srgbClr val="FF0000"/>
                </a:solidFill>
              </a:rPr>
              <a:t>今天的话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zh-CN" altLang="ko-KR" sz="3600">
                <a:solidFill>
                  <a:schemeClr val="tx1">
                    <a:lumMod val="65000"/>
                    <a:lumOff val="35000"/>
                  </a:schemeClr>
                </a:solidFill>
              </a:rPr>
              <a:t>大卫与扫罗谈完话后，约拿单就与大卫在灵里合而为一，并且爱他如同爱自己。</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zh-CN" altLang="ko-KR" sz="2800">
                <a:solidFill>
                  <a:schemeClr val="tx1">
                    <a:lumMod val="65000"/>
                    <a:lumOff val="35000"/>
                  </a:schemeClr>
                </a:solidFill>
              </a:rPr>
              <a:t>撒母耳记上 18 章：</a:t>
            </a:r>
            <a:r xmlns:a="http://schemas.openxmlformats.org/drawingml/2006/main">
              <a:rPr lang="zh-CN" altLang="en-US" sz="2800">
                <a:solidFill>
                  <a:schemeClr val="tx1">
                    <a:lumMod val="65000"/>
                    <a:lumOff val="35000"/>
                  </a:schemeClr>
                </a:solidFill>
              </a:rPr>
              <a:t> </a:t>
            </a:r>
            <a:r xmlns:a="http://schemas.openxmlformats.org/drawingml/2006/main">
              <a:rPr lang="zh-CN"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4000">
                <a:solidFill>
                  <a:srgbClr val="FF0000"/>
                </a:solidFill>
              </a:rPr>
              <a:t>今天的话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600">
                <a:solidFill>
                  <a:schemeClr val="tx1">
                    <a:lumMod val="65000"/>
                    <a:lumOff val="35000"/>
                  </a:schemeClr>
                </a:solidFill>
              </a:rPr>
              <a:t>国王问：“以斯帖王后，你有什么要求吗？哪怕是半个王国，我都会赐给你。”</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zh-CN" altLang="ko-KR" sz="2800">
                <a:solidFill>
                  <a:schemeClr val="tx1">
                    <a:lumMod val="65000"/>
                    <a:lumOff val="35000"/>
                  </a:schemeClr>
                </a:solidFill>
              </a:rPr>
              <a:t>以斯帖</a:t>
            </a:r>
            <a:r xmlns:a="http://schemas.openxmlformats.org/drawingml/2006/main">
              <a:rPr lang="zh-CN" altLang="en-US" sz="2800">
                <a:solidFill>
                  <a:schemeClr val="tx1">
                    <a:lumMod val="65000"/>
                    <a:lumOff val="35000"/>
                  </a:schemeClr>
                </a:solidFill>
              </a:rPr>
              <a:t> </a:t>
            </a:r>
            <a:r xmlns:a="http://schemas.openxmlformats.org/drawingml/2006/main">
              <a:rPr lang="zh-CN"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zh-CN" altLang="ko-KR" b="1">
                <a:solidFill>
                  <a:schemeClr val="tx1">
                    <a:lumMod val="50000"/>
                    <a:lumOff val="50000"/>
                  </a:schemeClr>
                </a:solidFill>
              </a:rPr>
              <a:t>第41章 神的话</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zh-CN" altLang="ko-KR" sz="4400"/>
              <a:t>被神祝福的约伯</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zh-CN" altLang="ko-KR" sz="4000">
                <a:solidFill>
                  <a:srgbClr val="FF0000"/>
                </a:solidFill>
              </a:rPr>
              <a:t>今天的话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zh-CN" altLang="ko-KR" sz="3600">
                <a:solidFill>
                  <a:schemeClr val="tx1">
                    <a:lumMod val="65000"/>
                    <a:lumOff val="35000"/>
                  </a:schemeClr>
                </a:solidFill>
              </a:rPr>
              <a:t>在乌斯地，住着一个人，名叫约伯。此人无过失，正直；他敬畏上帝，远离恶事。</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zh-CN" altLang="ko-KR" sz="2800">
                <a:solidFill>
                  <a:schemeClr val="tx1">
                    <a:lumMod val="65000"/>
                    <a:lumOff val="35000"/>
                  </a:schemeClr>
                </a:solidFill>
              </a:rPr>
              <a:t>工作</a:t>
            </a:r>
            <a:r xmlns:a="http://schemas.openxmlformats.org/drawingml/2006/main">
              <a:rPr lang="zh-CN" altLang="en-US" sz="2800">
                <a:solidFill>
                  <a:schemeClr val="tx1">
                    <a:lumMod val="65000"/>
                    <a:lumOff val="35000"/>
                  </a:schemeClr>
                </a:solidFill>
              </a:rPr>
              <a:t> </a:t>
            </a:r>
            <a:r xmlns:a="http://schemas.openxmlformats.org/drawingml/2006/main">
              <a:rPr lang="zh-CN"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zh-CN" altLang="ko-KR" sz="2800">
                <a:solidFill>
                  <a:schemeClr val="tx1">
                    <a:lumMod val="65000"/>
                    <a:lumOff val="35000"/>
                  </a:schemeClr>
                </a:solidFill>
              </a:rPr>
              <a:t>住在东方乌斯地的约伯是最富有的人。他敬畏神，无可指摘，正直。</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zh-CN" altLang="ko-KR" sz="2800">
                <a:solidFill>
                  <a:schemeClr val="tx1">
                    <a:lumMod val="65000"/>
                    <a:lumOff val="35000"/>
                  </a:schemeClr>
                </a:solidFill>
              </a:rPr>
              <a:t>“因为你祝福约伯，他就敬畏你！约伯敬畏神难道是无缘无故的吗？撒但密谋试探约伯。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zh-CN" altLang="ko-KR" sz="2400">
                <a:solidFill>
                  <a:schemeClr val="tx1">
                    <a:lumMod val="65000"/>
                    <a:lumOff val="35000"/>
                  </a:schemeClr>
                </a:solidFill>
              </a:rPr>
              <a:t>撒但一夜之间夺走了一切，包括他的孩子和所有财产。他成了世界上最悲惨的人。</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zh-CN" altLang="ko-KR" sz="2600">
                <a:solidFill>
                  <a:schemeClr val="tx1">
                    <a:lumMod val="65000"/>
                    <a:lumOff val="35000"/>
                  </a:schemeClr>
                </a:solidFill>
              </a:rPr>
              <a:t>他的妻子离开时对他说：“诅咒上帝，去死吧！”约伯的朋友来责备他，但约伯一如既往地信靠神。</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zh-CN" altLang="ko-KR" sz="2600">
                <a:solidFill>
                  <a:schemeClr val="tx1">
                    <a:lumMod val="65000"/>
                    <a:lumOff val="35000"/>
                  </a:schemeClr>
                </a:solidFill>
              </a:rPr>
              <a:t>那是一个充满苦难和辛酸的时代。然而约伯通过了考验，神给了他比以前更大的祝福。他成为一个比以往任何时候都敬畏神的人。</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zh-CN" altLang="ko-KR" sz="4000">
                <a:solidFill>
                  <a:srgbClr val="FF0000"/>
                </a:solidFill>
              </a:rPr>
              <a:t>今天的课</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zh-CN" altLang="ko-KR" sz="3200">
                <a:solidFill>
                  <a:schemeClr val="tx1">
                    <a:lumMod val="65000"/>
                    <a:lumOff val="35000"/>
                  </a:schemeClr>
                </a:solidFill>
              </a:rPr>
              <a:t>约伯虽然是一个正直的人，但撒但却给他带来了麻烦。</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zh-CN" altLang="ko-KR" sz="3200">
                <a:solidFill>
                  <a:schemeClr val="tx1">
                    <a:lumMod val="65000"/>
                    <a:lumOff val="35000"/>
                  </a:schemeClr>
                </a:solidFill>
              </a:rPr>
              <a:t>尽管困难重重，约伯仍相信神，并对神有忍耐。</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zh-CN" altLang="ko-KR" sz="3200">
                <a:solidFill>
                  <a:schemeClr val="tx1">
                    <a:lumMod val="65000"/>
                    <a:lumOff val="35000"/>
                  </a:schemeClr>
                </a:solidFill>
              </a:rPr>
              <a:t>这些困难可能会降临到我们身上。</a:t>
            </a:r>
          </a:p>
          <a:p>
            <a:pPr xmlns:a="http://schemas.openxmlformats.org/drawingml/2006/main" algn="ctr"/>
            <a:r xmlns:a="http://schemas.openxmlformats.org/drawingml/2006/main">
              <a:rPr lang="zh-CN" altLang="ko-KR" sz="3200">
                <a:solidFill>
                  <a:schemeClr val="tx1">
                    <a:lumMod val="65000"/>
                    <a:lumOff val="35000"/>
                  </a:schemeClr>
                </a:solidFill>
              </a:rPr>
              <a:t>这时候我们就得相信神，对神有忍耐。</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zh-CN" altLang="ko-KR" sz="3200"/>
              <a:t>上帝？</a:t>
            </a:r>
            <a:r xmlns:a="http://schemas.openxmlformats.org/drawingml/2006/main">
              <a:rPr lang="zh-C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zh-CN" altLang="ko-KR" sz="3600">
                <a:solidFill>
                  <a:srgbClr val="C00000"/>
                </a:solidFill>
              </a:rPr>
              <a:t>神是..</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zh-CN" altLang="ko-KR" sz="3600">
                <a:solidFill>
                  <a:schemeClr val="tx1">
                    <a:lumMod val="65000"/>
                    <a:lumOff val="35000"/>
                  </a:schemeClr>
                </a:solidFill>
              </a:rPr>
              <a:t>神是独一的</a:t>
            </a:r>
          </a:p>
          <a:p>
            <a:r xmlns:a="http://schemas.openxmlformats.org/drawingml/2006/main">
              <a:rPr lang="zh-CN" altLang="ko-KR" sz="3600">
                <a:solidFill>
                  <a:schemeClr val="tx1">
                    <a:lumMod val="65000"/>
                    <a:lumOff val="35000"/>
                  </a:schemeClr>
                </a:solidFill>
              </a:rPr>
              <a:t>他可以按照他自己的意愿使我们富有或贫穷。</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b="1">
                <a:solidFill>
                  <a:schemeClr val="tx1">
                    <a:lumMod val="50000"/>
                    <a:lumOff val="50000"/>
                  </a:schemeClr>
                </a:solidFill>
              </a:rPr>
              <a:t>第32章 神的话</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4400"/>
              <a:t>所罗门接受了智慧作为礼物。</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zh-CN" altLang="ko-KR" sz="4000">
                <a:solidFill>
                  <a:srgbClr val="FF0000"/>
                </a:solidFill>
              </a:rPr>
              <a:t>今天的测验</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zh-CN" altLang="ko-KR" sz="3600">
                <a:solidFill>
                  <a:schemeClr val="tx1">
                    <a:lumMod val="65000"/>
                    <a:lumOff val="35000"/>
                  </a:schemeClr>
                </a:solidFill>
              </a:rPr>
              <a:t>关于约伯记，哪一项是不正确的？</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zh-CN" altLang="en-US" sz="2800">
                <a:solidFill>
                  <a:schemeClr val="tx1">
                    <a:lumMod val="65000"/>
                    <a:lumOff val="35000"/>
                  </a:schemeClr>
                </a:solidFill>
              </a:rPr>
              <a:t>①</a:t>
            </a:r>
            <a:r xmlns:a="http://schemas.openxmlformats.org/drawingml/2006/main">
              <a:rPr lang="zh-CN" altLang="ko-KR" sz="2800">
                <a:solidFill>
                  <a:schemeClr val="tx1">
                    <a:lumMod val="65000"/>
                    <a:lumOff val="35000"/>
                  </a:schemeClr>
                </a:solidFill>
              </a:rPr>
              <a:t>他很有钱。</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zh-CN" altLang="en-US" sz="2800">
                <a:solidFill>
                  <a:schemeClr val="tx1">
                    <a:lumMod val="65000"/>
                    <a:lumOff val="35000"/>
                  </a:schemeClr>
                </a:solidFill>
              </a:rPr>
              <a:t>②</a:t>
            </a:r>
            <a:r xmlns:a="http://schemas.openxmlformats.org/drawingml/2006/main">
              <a:rPr lang="zh-CN" altLang="ko-KR" sz="2800">
                <a:solidFill>
                  <a:schemeClr val="tx1">
                    <a:lumMod val="65000"/>
                    <a:lumOff val="35000"/>
                  </a:schemeClr>
                </a:solidFill>
              </a:rPr>
              <a:t>他住在东方。</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zh-CN" altLang="en-US" sz="2800">
                <a:solidFill>
                  <a:schemeClr val="tx1">
                    <a:lumMod val="65000"/>
                    <a:lumOff val="35000"/>
                  </a:schemeClr>
                </a:solidFill>
              </a:rPr>
              <a:t>③</a:t>
            </a:r>
            <a:r xmlns:a="http://schemas.openxmlformats.org/drawingml/2006/main">
              <a:rPr lang="zh-CN" altLang="ko-KR" sz="2800">
                <a:solidFill>
                  <a:schemeClr val="tx1">
                    <a:lumMod val="65000"/>
                    <a:lumOff val="35000"/>
                  </a:schemeClr>
                </a:solidFill>
              </a:rPr>
              <a:t>他是国王。</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zh-CN" altLang="en-US" sz="2800">
                <a:solidFill>
                  <a:schemeClr val="tx1">
                    <a:lumMod val="65000"/>
                    <a:lumOff val="35000"/>
                  </a:schemeClr>
                </a:solidFill>
              </a:rPr>
              <a:t>④</a:t>
            </a:r>
            <a:r xmlns:a="http://schemas.openxmlformats.org/drawingml/2006/main">
              <a:rPr lang="zh-CN" altLang="ko-KR" sz="2800">
                <a:solidFill>
                  <a:schemeClr val="tx1">
                    <a:lumMod val="65000"/>
                    <a:lumOff val="35000"/>
                  </a:schemeClr>
                </a:solidFill>
              </a:rPr>
              <a:t>他敬畏神。</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zh-CN" altLang="en-US" sz="2800">
                <a:solidFill>
                  <a:srgbClr val="FF0000"/>
                </a:solidFill>
              </a:rPr>
              <a:t>③</a:t>
            </a:r>
            <a:r xmlns:a="http://schemas.openxmlformats.org/drawingml/2006/main">
              <a:rPr lang="zh-CN" altLang="ko-KR" sz="2800">
                <a:solidFill>
                  <a:srgbClr val="FF0000"/>
                </a:solidFill>
              </a:rPr>
              <a:t>他是国王。</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zh-CN" altLang="ko-KR" sz="4000">
                <a:solidFill>
                  <a:srgbClr val="FF0000"/>
                </a:solidFill>
              </a:rPr>
              <a:t>今天的话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zh-CN" altLang="ko-KR" sz="3600">
                <a:solidFill>
                  <a:schemeClr val="tx1">
                    <a:lumMod val="65000"/>
                    <a:lumOff val="35000"/>
                  </a:schemeClr>
                </a:solidFill>
              </a:rPr>
              <a:t>在乌斯地，住着一个人，名叫约伯。此人无过失，正直；他敬畏上帝，远离恶事。</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zh-CN" altLang="ko-KR" sz="2800">
                <a:solidFill>
                  <a:schemeClr val="tx1">
                    <a:lumMod val="65000"/>
                    <a:lumOff val="35000"/>
                  </a:schemeClr>
                </a:solidFill>
              </a:rPr>
              <a:t>工作</a:t>
            </a:r>
            <a:r xmlns:a="http://schemas.openxmlformats.org/drawingml/2006/main">
              <a:rPr lang="zh-CN" altLang="en-US" sz="2800">
                <a:solidFill>
                  <a:schemeClr val="tx1">
                    <a:lumMod val="65000"/>
                    <a:lumOff val="35000"/>
                  </a:schemeClr>
                </a:solidFill>
              </a:rPr>
              <a:t> </a:t>
            </a:r>
            <a:r xmlns:a="http://schemas.openxmlformats.org/drawingml/2006/main">
              <a:rPr lang="zh-CN"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b="1">
                <a:solidFill>
                  <a:schemeClr val="tx1">
                    <a:lumMod val="50000"/>
                    <a:lumOff val="50000"/>
                  </a:schemeClr>
                </a:solidFill>
              </a:rPr>
              <a:t>不。 42 神的话</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4400"/>
              <a:t>丹尼尔拒绝吃国王的食物。</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4000">
                <a:solidFill>
                  <a:srgbClr val="FF0000"/>
                </a:solidFill>
              </a:rPr>
              <a:t>今天的话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600">
                <a:solidFill>
                  <a:schemeClr val="tx1">
                    <a:lumMod val="65000"/>
                    <a:lumOff val="35000"/>
                  </a:schemeClr>
                </a:solidFill>
              </a:rPr>
              <a:t>但但以理决心不以王室的食物和酒来玷污自己，他请求大官允许他不要这样玷污自己。</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zh-CN" altLang="ko-KR" sz="2800">
                <a:solidFill>
                  <a:schemeClr val="tx1">
                    <a:lumMod val="65000"/>
                    <a:lumOff val="35000"/>
                  </a:schemeClr>
                </a:solidFill>
              </a:rPr>
              <a:t>丹尼尔</a:t>
            </a:r>
            <a:r xmlns:a="http://schemas.openxmlformats.org/drawingml/2006/main">
              <a:rPr lang="zh-CN" altLang="en-US" sz="2800">
                <a:solidFill>
                  <a:schemeClr val="tx1">
                    <a:lumMod val="65000"/>
                    <a:lumOff val="35000"/>
                  </a:schemeClr>
                </a:solidFill>
              </a:rPr>
              <a:t> </a:t>
            </a:r>
            <a:r xmlns:a="http://schemas.openxmlformats.org/drawingml/2006/main">
              <a:rPr lang="zh-CN"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500">
                <a:solidFill>
                  <a:schemeClr val="tx1">
                    <a:lumMod val="65000"/>
                    <a:lumOff val="35000"/>
                  </a:schemeClr>
                </a:solidFill>
              </a:rPr>
              <a:t>但以理和他的三个朋友作为囚犯被带到巴比伦。国王命臣下赐予国王的食物和酒来教导他们。</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400">
                <a:solidFill>
                  <a:schemeClr val="tx1">
                    <a:lumMod val="65000"/>
                    <a:lumOff val="35000"/>
                  </a:schemeClr>
                </a:solidFill>
              </a:rPr>
              <a:t>“我们不想吃上帝律法禁止的食物！”丹尼尔和他的三个朋友请求首席官员允许他们不要这样玷污自己。</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600">
                <a:solidFill>
                  <a:schemeClr val="tx1">
                    <a:lumMod val="65000"/>
                    <a:lumOff val="35000"/>
                  </a:schemeClr>
                </a:solidFill>
              </a:rPr>
              <a:t>丹尼尔和他的三个朋友吃蔬菜和水，而不是吃提供给偶像的食物。神看重他们，并赐给他们更多的智慧。</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500">
                <a:solidFill>
                  <a:schemeClr val="tx1">
                    <a:lumMod val="65000"/>
                    <a:lumOff val="35000"/>
                  </a:schemeClr>
                </a:solidFill>
              </a:rPr>
              <a:t>“他们多么聪明啊！”国王不禁感到惊讶，他们看起来比其他吃过皇家食物的年轻人更健康、更聪明。</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600">
                <a:solidFill>
                  <a:schemeClr val="tx1">
                    <a:lumMod val="65000"/>
                    <a:lumOff val="35000"/>
                  </a:schemeClr>
                </a:solidFill>
              </a:rPr>
              <a:t>从此但以理和他的三个朋友负责掌管巴比伦的重要事务，并在上帝面前保持圣洁。</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4000">
                <a:solidFill>
                  <a:srgbClr val="FF0000"/>
                </a:solidFill>
              </a:rPr>
              <a:t>今天的课</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200">
                <a:solidFill>
                  <a:schemeClr val="tx1">
                    <a:lumMod val="65000"/>
                    <a:lumOff val="35000"/>
                  </a:schemeClr>
                </a:solidFill>
              </a:rPr>
              <a:t>但以理和他的三个朋友决心即使在囚犯的情况下也要遵守上帝的律法。</a:t>
            </a:r>
          </a:p>
          <a:p>
            <a:r xmlns:a="http://schemas.openxmlformats.org/drawingml/2006/main">
              <a:rPr lang="zh-CN" altLang="ko-KR" sz="3200">
                <a:solidFill>
                  <a:schemeClr val="tx1">
                    <a:lumMod val="65000"/>
                    <a:lumOff val="35000"/>
                  </a:schemeClr>
                </a:solidFill>
              </a:rPr>
              <a:t>然后，他们变得比其他吃过皇家食物的人更健康、更聪明。</a:t>
            </a:r>
          </a:p>
          <a:p>
            <a:r xmlns:a="http://schemas.openxmlformats.org/drawingml/2006/main">
              <a:rPr lang="zh-CN" altLang="ko-KR" sz="3200">
                <a:solidFill>
                  <a:schemeClr val="tx1">
                    <a:lumMod val="65000"/>
                    <a:lumOff val="35000"/>
                  </a:schemeClr>
                </a:solidFill>
              </a:rPr>
              <a:t>在任何情况下我们都必须顺服神。</a:t>
            </a:r>
          </a:p>
          <a:p>
            <a:r xmlns:a="http://schemas.openxmlformats.org/drawingml/2006/main">
              <a:rPr lang="zh-CN" altLang="ko-KR" sz="3200">
                <a:solidFill>
                  <a:schemeClr val="tx1">
                    <a:lumMod val="65000"/>
                    <a:lumOff val="35000"/>
                  </a:schemeClr>
                </a:solidFill>
              </a:rPr>
              <a:t>没有什么比爱神更重要的了。</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4000">
                <a:solidFill>
                  <a:srgbClr val="FF0000"/>
                </a:solidFill>
              </a:rPr>
              <a:t>今天的话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600">
                <a:solidFill>
                  <a:schemeClr val="tx1">
                    <a:lumMod val="65000"/>
                    <a:lumOff val="35000"/>
                  </a:schemeClr>
                </a:solidFill>
              </a:rPr>
              <a:t>所罗门王的财富和智慧超过了世上所有其他的国王。</a:t>
            </a:r>
            <a:r xmlns:a="http://schemas.openxmlformats.org/drawingml/2006/main">
              <a:rPr lang="zh-CN"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zh-CN" altLang="ko-KR" sz="2800">
                <a:solidFill>
                  <a:schemeClr val="tx1">
                    <a:lumMod val="65000"/>
                    <a:lumOff val="35000"/>
                  </a:schemeClr>
                </a:solidFill>
              </a:rPr>
              <a:t>2 历代志 9：</a:t>
            </a:r>
            <a:r xmlns:a="http://schemas.openxmlformats.org/drawingml/2006/main">
              <a:rPr lang="zh-CN" altLang="en-US" sz="2800">
                <a:solidFill>
                  <a:schemeClr val="tx1">
                    <a:lumMod val="65000"/>
                    <a:lumOff val="35000"/>
                  </a:schemeClr>
                </a:solidFill>
              </a:rPr>
              <a:t> </a:t>
            </a:r>
            <a:r xmlns:a="http://schemas.openxmlformats.org/drawingml/2006/main">
              <a:rPr lang="zh-CN"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3200"/>
              <a:t>WHO</a:t>
            </a:r>
            <a:r xmlns:a="http://schemas.openxmlformats.org/drawingml/2006/main">
              <a:rPr lang="zh-CN" altLang="en-US" sz="3200"/>
              <a:t> </a:t>
            </a:r>
            <a:r xmlns:a="http://schemas.openxmlformats.org/drawingml/2006/main">
              <a:rPr lang="zh-CN" altLang="ko-KR" sz="3200"/>
              <a:t>是</a:t>
            </a:r>
            <a:r xmlns:a="http://schemas.openxmlformats.org/drawingml/2006/main">
              <a:rPr lang="zh-CN" altLang="en-US" sz="3200"/>
              <a:t> </a:t>
            </a:r>
            <a:r xmlns:a="http://schemas.openxmlformats.org/drawingml/2006/main">
              <a:rPr lang="zh-CN" altLang="ko-KR" sz="3200"/>
              <a:t>上帝？</a:t>
            </a:r>
            <a:r xmlns:a="http://schemas.openxmlformats.org/drawingml/2006/main">
              <a:rPr lang="zh-C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600">
                <a:solidFill>
                  <a:srgbClr val="C00000"/>
                </a:solidFill>
              </a:rPr>
              <a:t>神是..</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600">
                <a:solidFill>
                  <a:schemeClr val="tx1">
                    <a:lumMod val="65000"/>
                    <a:lumOff val="35000"/>
                  </a:schemeClr>
                </a:solidFill>
              </a:rPr>
              <a:t>上帝是一位可以同时出现在所有地方（无所不在）的人。他是全能的。</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4000">
                <a:solidFill>
                  <a:srgbClr val="FF0000"/>
                </a:solidFill>
              </a:rPr>
              <a:t>今天的测验</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600">
                <a:solidFill>
                  <a:schemeClr val="tx1">
                    <a:lumMod val="65000"/>
                    <a:lumOff val="35000"/>
                  </a:schemeClr>
                </a:solidFill>
              </a:rPr>
              <a:t>但以理和他的三个朋友吃什么食物来代替国王的食物？</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en-US" sz="2800">
                <a:solidFill>
                  <a:schemeClr val="tx1">
                    <a:lumMod val="65000"/>
                    <a:lumOff val="35000"/>
                  </a:schemeClr>
                </a:solidFill>
              </a:rPr>
              <a:t>①</a:t>
            </a:r>
            <a:r xmlns:a="http://schemas.openxmlformats.org/drawingml/2006/main">
              <a:rPr lang="zh-CN" altLang="ko-KR" sz="2800">
                <a:solidFill>
                  <a:schemeClr val="tx1">
                    <a:lumMod val="65000"/>
                    <a:lumOff val="35000"/>
                  </a:schemeClr>
                </a:solidFill>
              </a:rPr>
              <a:t>水和蔬菜</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en-US" sz="2800">
                <a:solidFill>
                  <a:schemeClr val="tx1">
                    <a:lumMod val="65000"/>
                    <a:lumOff val="35000"/>
                  </a:schemeClr>
                </a:solidFill>
              </a:rPr>
              <a:t>②</a:t>
            </a:r>
            <a:r xmlns:a="http://schemas.openxmlformats.org/drawingml/2006/main">
              <a:rPr lang="zh-CN" altLang="ko-KR" sz="2800">
                <a:solidFill>
                  <a:schemeClr val="tx1">
                    <a:lumMod val="65000"/>
                    <a:lumOff val="35000"/>
                  </a:schemeClr>
                </a:solidFill>
              </a:rPr>
              <a:t>饼干和可乐</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en-US" sz="2800">
                <a:solidFill>
                  <a:schemeClr val="tx1">
                    <a:lumMod val="65000"/>
                    <a:lumOff val="35000"/>
                  </a:schemeClr>
                </a:solidFill>
              </a:rPr>
              <a:t>③</a:t>
            </a:r>
            <a:r xmlns:a="http://schemas.openxmlformats.org/drawingml/2006/main">
              <a:rPr lang="zh-CN" altLang="ko-KR" sz="2800">
                <a:solidFill>
                  <a:schemeClr val="tx1">
                    <a:lumMod val="65000"/>
                    <a:lumOff val="35000"/>
                  </a:schemeClr>
                </a:solidFill>
              </a:rPr>
              <a:t>面条</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en-US" sz="2800">
                <a:solidFill>
                  <a:schemeClr val="tx1">
                    <a:lumMod val="65000"/>
                    <a:lumOff val="35000"/>
                  </a:schemeClr>
                </a:solidFill>
              </a:rPr>
              <a:t>④</a:t>
            </a:r>
            <a:r xmlns:a="http://schemas.openxmlformats.org/drawingml/2006/main">
              <a:rPr lang="zh-CN" altLang="ko-KR" sz="2800">
                <a:solidFill>
                  <a:schemeClr val="tx1">
                    <a:lumMod val="65000"/>
                    <a:lumOff val="35000"/>
                  </a:schemeClr>
                </a:solidFill>
              </a:rPr>
              <a:t>米饭</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en-US" sz="2800">
                <a:solidFill>
                  <a:srgbClr val="FF0000"/>
                </a:solidFill>
              </a:rPr>
              <a:t>①</a:t>
            </a:r>
            <a:r xmlns:a="http://schemas.openxmlformats.org/drawingml/2006/main">
              <a:rPr lang="zh-CN" altLang="ko-KR" sz="2800">
                <a:solidFill>
                  <a:srgbClr val="FF0000"/>
                </a:solidFill>
              </a:rPr>
              <a:t>水和蔬菜</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4000">
                <a:solidFill>
                  <a:srgbClr val="FF0000"/>
                </a:solidFill>
              </a:rPr>
              <a:t>今天的话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600">
                <a:solidFill>
                  <a:schemeClr val="tx1">
                    <a:lumMod val="65000"/>
                    <a:lumOff val="35000"/>
                  </a:schemeClr>
                </a:solidFill>
              </a:rPr>
              <a:t>但但以理决心不以王室的食物和酒来玷污自己，他请求大官允许他不要这样玷污自己。</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zh-CN" altLang="ko-KR" sz="2800">
                <a:solidFill>
                  <a:schemeClr val="tx1">
                    <a:lumMod val="65000"/>
                    <a:lumOff val="35000"/>
                  </a:schemeClr>
                </a:solidFill>
              </a:rPr>
              <a:t>丹尼尔</a:t>
            </a:r>
            <a:r xmlns:a="http://schemas.openxmlformats.org/drawingml/2006/main">
              <a:rPr lang="zh-CN" altLang="en-US" sz="2800">
                <a:solidFill>
                  <a:schemeClr val="tx1">
                    <a:lumMod val="65000"/>
                    <a:lumOff val="35000"/>
                  </a:schemeClr>
                </a:solidFill>
              </a:rPr>
              <a:t> </a:t>
            </a:r>
            <a:r xmlns:a="http://schemas.openxmlformats.org/drawingml/2006/main">
              <a:rPr lang="zh-CN"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b="1">
                <a:solidFill>
                  <a:schemeClr val="tx1">
                    <a:lumMod val="50000"/>
                    <a:lumOff val="50000"/>
                  </a:schemeClr>
                </a:solidFill>
              </a:rPr>
              <a:t>第43章 神的话</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4400"/>
              <a:t>狮子巢穴的丹尼尔</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4000">
                <a:solidFill>
                  <a:srgbClr val="FF0000"/>
                </a:solidFill>
              </a:rPr>
              <a:t>今天的话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600">
                <a:solidFill>
                  <a:schemeClr val="tx1">
                    <a:lumMod val="65000"/>
                    <a:lumOff val="35000"/>
                  </a:schemeClr>
                </a:solidFill>
              </a:rPr>
              <a:t>国王大喜，下令把但以理从洞里救出来。当但以理从坑里被拉出来时，他身上没有发现任何伤口，因为他信靠他的神。</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zh-CN" altLang="ko-KR" sz="2800">
                <a:solidFill>
                  <a:schemeClr val="tx1">
                    <a:lumMod val="65000"/>
                    <a:lumOff val="35000"/>
                  </a:schemeClr>
                </a:solidFill>
              </a:rPr>
              <a:t>丹尼尔</a:t>
            </a:r>
            <a:r xmlns:a="http://schemas.openxmlformats.org/drawingml/2006/main">
              <a:rPr lang="zh-CN" altLang="en-US" sz="2800">
                <a:solidFill>
                  <a:schemeClr val="tx1">
                    <a:lumMod val="65000"/>
                    <a:lumOff val="35000"/>
                  </a:schemeClr>
                </a:solidFill>
              </a:rPr>
              <a:t> </a:t>
            </a:r>
            <a:r xmlns:a="http://schemas.openxmlformats.org/drawingml/2006/main">
              <a:rPr lang="zh-CN" altLang="ko-KR" sz="2800">
                <a:solidFill>
                  <a:schemeClr val="tx1">
                    <a:lumMod val="65000"/>
                    <a:lumOff val="35000"/>
                  </a:schemeClr>
                </a:solidFill>
              </a:rPr>
              <a:t>6：</a:t>
            </a:r>
            <a:r xmlns:a="http://schemas.openxmlformats.org/drawingml/2006/main">
              <a:rPr lang="zh-CN" altLang="en-US" sz="2800">
                <a:solidFill>
                  <a:schemeClr val="tx1">
                    <a:lumMod val="65000"/>
                    <a:lumOff val="35000"/>
                  </a:schemeClr>
                </a:solidFill>
              </a:rPr>
              <a:t> </a:t>
            </a:r>
            <a:r xmlns:a="http://schemas.openxmlformats.org/drawingml/2006/main">
              <a:rPr lang="zh-CN"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500">
                <a:solidFill>
                  <a:schemeClr val="tx1">
                    <a:lumMod val="65000"/>
                    <a:lumOff val="35000"/>
                  </a:schemeClr>
                </a:solidFill>
              </a:rPr>
              <a:t>巴比伦有人憎恨但以理，但以理被囚禁并成为宰相。他们想杀死丹尼尔。</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400">
                <a:solidFill>
                  <a:schemeClr val="tx1">
                    <a:lumMod val="65000"/>
                    <a:lumOff val="35000"/>
                  </a:schemeClr>
                </a:solidFill>
              </a:rPr>
              <a:t>“任何向国王以外的东西鞠躬的人都会被扔进狮子坑里！”但以理并没有停止每天三次的祷告，尽管他知道这一点。</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800">
                <a:solidFill>
                  <a:schemeClr val="tx1">
                    <a:lumMod val="65000"/>
                    <a:lumOff val="35000"/>
                  </a:schemeClr>
                </a:solidFill>
              </a:rPr>
              <a:t>所以最后，丹尼尔被扔进了可怕的狮子窝里。</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500">
                <a:solidFill>
                  <a:schemeClr val="tx1">
                    <a:lumMod val="65000"/>
                    <a:lumOff val="35000"/>
                  </a:schemeClr>
                </a:solidFill>
              </a:rPr>
              <a:t>第二天一早，国王来到狮子窝，问道：“但以理！”你安全吗？'事实上，国王希望但以理不要死，因为他非常爱但以理。</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600">
                <a:solidFill>
                  <a:schemeClr val="tx1">
                    <a:lumMod val="65000"/>
                    <a:lumOff val="35000"/>
                  </a:schemeClr>
                </a:solidFill>
              </a:rPr>
              <a:t>“只要神能保护我，我就放心了！”丹尼尔没有受伤。国王也赞美但以理的上帝。</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800">
                <a:solidFill>
                  <a:schemeClr val="tx1">
                    <a:lumMod val="65000"/>
                    <a:lumOff val="35000"/>
                  </a:schemeClr>
                </a:solidFill>
              </a:rPr>
              <a:t>所罗门成为继大卫王之后以色列的第三任国王。</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4000">
                <a:solidFill>
                  <a:srgbClr val="FF0000"/>
                </a:solidFill>
              </a:rPr>
              <a:t>今天的课</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3200">
                <a:solidFill>
                  <a:schemeClr val="tx1">
                    <a:lumMod val="65000"/>
                    <a:lumOff val="35000"/>
                  </a:schemeClr>
                </a:solidFill>
              </a:rPr>
              <a:t>但以理没有向偶像下拜，</a:t>
            </a:r>
          </a:p>
          <a:p>
            <a:pPr xmlns:a="http://schemas.openxmlformats.org/drawingml/2006/main" algn="ctr"/>
            <a:r xmlns:a="http://schemas.openxmlformats.org/drawingml/2006/main">
              <a:rPr lang="zh-CN" altLang="ko-KR" sz="3200">
                <a:solidFill>
                  <a:schemeClr val="tx1">
                    <a:lumMod val="65000"/>
                    <a:lumOff val="35000"/>
                  </a:schemeClr>
                </a:solidFill>
              </a:rPr>
              <a:t>最终，他被扔进了狮子坑，但他安全了。</a:t>
            </a:r>
          </a:p>
          <a:p>
            <a:pPr xmlns:a="http://schemas.openxmlformats.org/drawingml/2006/main" algn="ctr"/>
            <a:r xmlns:a="http://schemas.openxmlformats.org/drawingml/2006/main">
              <a:rPr lang="zh-CN" altLang="ko-KR" sz="3200">
                <a:solidFill>
                  <a:schemeClr val="tx1">
                    <a:lumMod val="65000"/>
                    <a:lumOff val="35000"/>
                  </a:schemeClr>
                </a:solidFill>
              </a:rPr>
              <a:t>由于但以理的信心，巴比伦王也赞美神</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zh-CN" altLang="ko-KR" sz="3200">
                <a:solidFill>
                  <a:schemeClr val="tx1">
                    <a:lumMod val="65000"/>
                    <a:lumOff val="35000"/>
                  </a:schemeClr>
                </a:solidFill>
              </a:rPr>
              <a:t>我们必须只敬拜神</a:t>
            </a:r>
          </a:p>
          <a:p>
            <a:pPr xmlns:a="http://schemas.openxmlformats.org/drawingml/2006/main" algn="ctr"/>
            <a:r xmlns:a="http://schemas.openxmlformats.org/drawingml/2006/main">
              <a:rPr lang="zh-CN" altLang="ko-KR" sz="3200">
                <a:solidFill>
                  <a:schemeClr val="tx1">
                    <a:lumMod val="65000"/>
                    <a:lumOff val="35000"/>
                  </a:schemeClr>
                </a:solidFill>
              </a:rPr>
              <a:t>我们必须有不侍奉偶像的信仰！</a:t>
            </a:r>
          </a:p>
          <a:p>
            <a:pPr xmlns:a="http://schemas.openxmlformats.org/drawingml/2006/main" algn="ctr"/>
            <a:r xmlns:a="http://schemas.openxmlformats.org/drawingml/2006/main">
              <a:rPr lang="zh-CN" altLang="ko-KR" sz="3200">
                <a:solidFill>
                  <a:schemeClr val="tx1">
                    <a:lumMod val="65000"/>
                    <a:lumOff val="35000"/>
                  </a:schemeClr>
                </a:solidFill>
              </a:rPr>
              <a:t>这种信仰可以使其他人相信上帝。</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3200"/>
              <a:t>神是？</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600">
                <a:solidFill>
                  <a:srgbClr val="C00000"/>
                </a:solidFill>
              </a:rPr>
              <a:t>神就是那一位..</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600">
                <a:solidFill>
                  <a:schemeClr val="tx1">
                    <a:lumMod val="65000"/>
                    <a:lumOff val="35000"/>
                  </a:schemeClr>
                </a:solidFill>
              </a:rPr>
              <a:t>神是一位可靠的神</a:t>
            </a:r>
            <a:r xmlns:a="http://schemas.openxmlformats.org/drawingml/2006/main">
              <a:rPr lang="zh-CN" altLang="en-US" sz="3600">
                <a:solidFill>
                  <a:schemeClr val="tx1">
                    <a:lumMod val="65000"/>
                    <a:lumOff val="35000"/>
                  </a:schemeClr>
                </a:solidFill>
              </a:rPr>
              <a:t> </a:t>
            </a:r>
            <a:r xmlns:a="http://schemas.openxmlformats.org/drawingml/2006/main">
              <a:rPr lang="zh-CN" altLang="ko-KR" sz="3600">
                <a:solidFill>
                  <a:schemeClr val="tx1">
                    <a:lumMod val="65000"/>
                    <a:lumOff val="35000"/>
                  </a:schemeClr>
                </a:solidFill>
              </a:rPr>
              <a:t>谁能拯救那些真心信他、侍奉他的人呢？</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4000">
                <a:solidFill>
                  <a:srgbClr val="FF0000"/>
                </a:solidFill>
              </a:rPr>
              <a:t>今天的测验</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600">
                <a:solidFill>
                  <a:schemeClr val="tx1">
                    <a:lumMod val="65000"/>
                    <a:lumOff val="35000"/>
                  </a:schemeClr>
                </a:solidFill>
              </a:rPr>
              <a:t>为什么</a:t>
            </a:r>
            <a:r xmlns:a="http://schemas.openxmlformats.org/drawingml/2006/main">
              <a:rPr lang="zh-CN" altLang="en-US" sz="3600">
                <a:solidFill>
                  <a:schemeClr val="tx1">
                    <a:lumMod val="65000"/>
                    <a:lumOff val="35000"/>
                  </a:schemeClr>
                </a:solidFill>
              </a:rPr>
              <a:t> </a:t>
            </a:r>
            <a:r xmlns:a="http://schemas.openxmlformats.org/drawingml/2006/main">
              <a:rPr lang="zh-CN" altLang="ko-KR" sz="3600">
                <a:solidFill>
                  <a:schemeClr val="tx1">
                    <a:lumMod val="65000"/>
                    <a:lumOff val="35000"/>
                  </a:schemeClr>
                </a:solidFill>
              </a:rPr>
              <a:t>曾是</a:t>
            </a:r>
            <a:r xmlns:a="http://schemas.openxmlformats.org/drawingml/2006/main">
              <a:rPr lang="zh-CN" altLang="en-US" sz="3600">
                <a:solidFill>
                  <a:schemeClr val="tx1">
                    <a:lumMod val="65000"/>
                    <a:lumOff val="35000"/>
                  </a:schemeClr>
                </a:solidFill>
              </a:rPr>
              <a:t> </a:t>
            </a:r>
            <a:r xmlns:a="http://schemas.openxmlformats.org/drawingml/2006/main">
              <a:rPr lang="zh-CN" altLang="ko-KR" sz="3600">
                <a:solidFill>
                  <a:schemeClr val="tx1">
                    <a:lumMod val="65000"/>
                    <a:lumOff val="35000"/>
                  </a:schemeClr>
                </a:solidFill>
              </a:rPr>
              <a:t>丹尼尔被扔进狮子坑？</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en-US" sz="2800">
                <a:solidFill>
                  <a:schemeClr val="tx1">
                    <a:lumMod val="65000"/>
                    <a:lumOff val="35000"/>
                  </a:schemeClr>
                </a:solidFill>
              </a:rPr>
              <a:t>①</a:t>
            </a:r>
            <a:r xmlns:a="http://schemas.openxmlformats.org/drawingml/2006/main">
              <a:rPr lang="zh-CN" altLang="ko-KR" sz="2800">
                <a:solidFill>
                  <a:schemeClr val="tx1">
                    <a:lumMod val="65000"/>
                    <a:lumOff val="35000"/>
                  </a:schemeClr>
                </a:solidFill>
              </a:rPr>
              <a:t>因为他对国王撒了谎。</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en-US" sz="2800">
                <a:solidFill>
                  <a:schemeClr val="tx1">
                    <a:lumMod val="65000"/>
                    <a:lumOff val="35000"/>
                  </a:schemeClr>
                </a:solidFill>
              </a:rPr>
              <a:t>②</a:t>
            </a:r>
            <a:r xmlns:a="http://schemas.openxmlformats.org/drawingml/2006/main">
              <a:rPr lang="zh-CN" altLang="ko-KR" sz="2800">
                <a:solidFill>
                  <a:schemeClr val="tx1">
                    <a:lumMod val="65000"/>
                    <a:lumOff val="35000"/>
                  </a:schemeClr>
                </a:solidFill>
              </a:rPr>
              <a:t>因为他没有跪拜国王的偶像。</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en-US" sz="2800">
                <a:solidFill>
                  <a:schemeClr val="tx1">
                    <a:lumMod val="65000"/>
                    <a:lumOff val="35000"/>
                  </a:schemeClr>
                </a:solidFill>
              </a:rPr>
              <a:t>③</a:t>
            </a:r>
            <a:r xmlns:a="http://schemas.openxmlformats.org/drawingml/2006/main">
              <a:rPr lang="zh-CN" altLang="ko-KR" sz="2800">
                <a:solidFill>
                  <a:schemeClr val="tx1">
                    <a:lumMod val="65000"/>
                    <a:lumOff val="35000"/>
                  </a:schemeClr>
                </a:solidFill>
              </a:rPr>
              <a:t>因为他要杀国王。</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en-US" sz="2800">
                <a:solidFill>
                  <a:schemeClr val="tx1">
                    <a:lumMod val="65000"/>
                    <a:lumOff val="35000"/>
                  </a:schemeClr>
                </a:solidFill>
              </a:rPr>
              <a:t>④</a:t>
            </a:r>
            <a:r xmlns:a="http://schemas.openxmlformats.org/drawingml/2006/main">
              <a:rPr lang="zh-CN" altLang="ko-KR" sz="2800">
                <a:solidFill>
                  <a:schemeClr val="tx1">
                    <a:lumMod val="65000"/>
                    <a:lumOff val="35000"/>
                  </a:schemeClr>
                </a:solidFill>
              </a:rPr>
              <a:t>因为他没有好好敬拜神。</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en-US" sz="2800">
                <a:solidFill>
                  <a:srgbClr val="FF0000"/>
                </a:solidFill>
              </a:rPr>
              <a:t>②</a:t>
            </a:r>
            <a:r xmlns:a="http://schemas.openxmlformats.org/drawingml/2006/main">
              <a:rPr lang="zh-CN" altLang="ko-KR" sz="2800">
                <a:solidFill>
                  <a:srgbClr val="FF0000"/>
                </a:solidFill>
              </a:rPr>
              <a:t>因为他没有跪拜国王的偶像。</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4000">
                <a:solidFill>
                  <a:srgbClr val="FF0000"/>
                </a:solidFill>
              </a:rPr>
              <a:t>今天的话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600">
                <a:solidFill>
                  <a:schemeClr val="tx1">
                    <a:lumMod val="65000"/>
                    <a:lumOff val="35000"/>
                  </a:schemeClr>
                </a:solidFill>
              </a:rPr>
              <a:t>国王大喜，下令把但以理从洞里救出来。当但以理从坑里被拉出来时，他身上没有发现任何伤口，因为他信靠他的神。</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zh-CN" altLang="ko-KR" sz="2800">
                <a:solidFill>
                  <a:schemeClr val="tx1">
                    <a:lumMod val="65000"/>
                    <a:lumOff val="35000"/>
                  </a:schemeClr>
                </a:solidFill>
              </a:rPr>
              <a:t>丹尼尔</a:t>
            </a:r>
            <a:r xmlns:a="http://schemas.openxmlformats.org/drawingml/2006/main">
              <a:rPr lang="zh-CN" altLang="en-US" sz="2800">
                <a:solidFill>
                  <a:schemeClr val="tx1">
                    <a:lumMod val="65000"/>
                    <a:lumOff val="35000"/>
                  </a:schemeClr>
                </a:solidFill>
              </a:rPr>
              <a:t> </a:t>
            </a:r>
            <a:r xmlns:a="http://schemas.openxmlformats.org/drawingml/2006/main">
              <a:rPr lang="zh-CN" altLang="ko-KR" sz="2800">
                <a:solidFill>
                  <a:schemeClr val="tx1">
                    <a:lumMod val="65000"/>
                    <a:lumOff val="35000"/>
                  </a:schemeClr>
                </a:solidFill>
              </a:rPr>
              <a:t>6：</a:t>
            </a:r>
            <a:r xmlns:a="http://schemas.openxmlformats.org/drawingml/2006/main">
              <a:rPr lang="zh-CN" altLang="en-US" sz="2800">
                <a:solidFill>
                  <a:schemeClr val="tx1">
                    <a:lumMod val="65000"/>
                    <a:lumOff val="35000"/>
                  </a:schemeClr>
                </a:solidFill>
              </a:rPr>
              <a:t> </a:t>
            </a:r>
            <a:r xmlns:a="http://schemas.openxmlformats.org/drawingml/2006/main">
              <a:rPr lang="zh-CN"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b="1">
                <a:solidFill>
                  <a:schemeClr val="tx1">
                    <a:lumMod val="50000"/>
                    <a:lumOff val="50000"/>
                  </a:schemeClr>
                </a:solidFill>
              </a:rPr>
              <a:t>第44章 神的话</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4400"/>
              <a:t>约拿，在大鱼里面</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4000">
                <a:solidFill>
                  <a:srgbClr val="FF0000"/>
                </a:solidFill>
              </a:rPr>
              <a:t>今天的话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600">
                <a:solidFill>
                  <a:schemeClr val="tx1">
                    <a:lumMod val="65000"/>
                    <a:lumOff val="35000"/>
                  </a:schemeClr>
                </a:solidFill>
              </a:rPr>
              <a:t>但耶和华却安排一条大鱼吞了约拿，约拿在鱼里三天三夜。</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zh-CN" altLang="ko-KR" sz="2800">
                <a:solidFill>
                  <a:schemeClr val="tx1">
                    <a:lumMod val="65000"/>
                    <a:lumOff val="35000"/>
                  </a:schemeClr>
                </a:solidFill>
              </a:rPr>
              <a:t>约拿</a:t>
            </a:r>
            <a:r xmlns:a="http://schemas.openxmlformats.org/drawingml/2006/main">
              <a:rPr lang="zh-CN" altLang="en-US" sz="2800">
                <a:solidFill>
                  <a:schemeClr val="tx1">
                    <a:lumMod val="65000"/>
                    <a:lumOff val="35000"/>
                  </a:schemeClr>
                </a:solidFill>
              </a:rPr>
              <a:t> </a:t>
            </a:r>
            <a:r xmlns:a="http://schemas.openxmlformats.org/drawingml/2006/main">
              <a:rPr lang="zh-CN"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500">
                <a:solidFill>
                  <a:schemeClr val="tx1">
                    <a:lumMod val="65000"/>
                    <a:lumOff val="35000"/>
                  </a:schemeClr>
                </a:solidFill>
              </a:rPr>
              <a:t>有一天，上帝向约拿显现并说道：</a:t>
            </a:r>
          </a:p>
          <a:p>
            <a:r xmlns:a="http://schemas.openxmlformats.org/drawingml/2006/main">
              <a:rPr lang="zh-CN" altLang="ko-KR" sz="2500">
                <a:solidFill>
                  <a:schemeClr val="tx1">
                    <a:lumMod val="65000"/>
                    <a:lumOff val="35000"/>
                  </a:schemeClr>
                </a:solidFill>
              </a:rPr>
              <a:t>“去尼尼微这座伟大的城市去宣讲反对它吧！我要把他们从罪恶中拯救出来。”</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800">
                <a:solidFill>
                  <a:schemeClr val="tx1">
                    <a:lumMod val="65000"/>
                    <a:lumOff val="35000"/>
                  </a:schemeClr>
                </a:solidFill>
              </a:rPr>
              <a:t>约拿不想服从上帝。他出国航行到他施去躲避上帝。</a:t>
            </a:r>
            <a:r xmlns:a="http://schemas.openxmlformats.org/drawingml/2006/main">
              <a:rPr lang="zh-CN"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400">
                <a:solidFill>
                  <a:schemeClr val="tx1">
                    <a:lumMod val="65000"/>
                    <a:lumOff val="35000"/>
                  </a:schemeClr>
                </a:solidFill>
              </a:rPr>
              <a:t>但是，上帝刮起了一阵大风，他们全都死了。水手们把约拿扔进海里。一条大鱼游来，把他吞了下去。</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800">
                <a:solidFill>
                  <a:schemeClr val="tx1">
                    <a:lumMod val="65000"/>
                    <a:lumOff val="35000"/>
                  </a:schemeClr>
                </a:solidFill>
              </a:rPr>
              <a:t>约拿在鱼体内悔罪了三天。</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800">
                <a:solidFill>
                  <a:schemeClr val="tx1">
                    <a:lumMod val="65000"/>
                    <a:lumOff val="35000"/>
                  </a:schemeClr>
                </a:solidFill>
              </a:rPr>
              <a:t>“请赐予我智慧来领导我的人民。”上帝很高兴所罗门提出这样的要求。因此，神赐给了所罗门所求的东西。</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400">
                <a:solidFill>
                  <a:schemeClr val="tx1">
                    <a:lumMod val="65000"/>
                    <a:lumOff val="35000"/>
                  </a:schemeClr>
                </a:solidFill>
              </a:rPr>
              <a:t>鱼把他吐到了干燥的陆地上。他去了尼尼微，不情愿地向他们大声宣讲神的信息。</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500">
                <a:solidFill>
                  <a:schemeClr val="tx1">
                    <a:lumMod val="65000"/>
                    <a:lumOff val="35000"/>
                  </a:schemeClr>
                </a:solidFill>
              </a:rPr>
              <a:t>尼尼微人听到神的警告后悔改并寻求神的恩典。神宽恕了尼尼微人。</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4000">
                <a:solidFill>
                  <a:srgbClr val="FF0000"/>
                </a:solidFill>
              </a:rPr>
              <a:t>今天的课</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3200">
                <a:solidFill>
                  <a:schemeClr val="tx1">
                    <a:lumMod val="65000"/>
                    <a:lumOff val="35000"/>
                  </a:schemeClr>
                </a:solidFill>
              </a:rPr>
              <a:t>约拿违背了神的话语。</a:t>
            </a:r>
          </a:p>
          <a:p>
            <a:pPr xmlns:a="http://schemas.openxmlformats.org/drawingml/2006/main" algn="ctr"/>
            <a:r xmlns:a="http://schemas.openxmlformats.org/drawingml/2006/main">
              <a:rPr lang="zh-CN" altLang="ko-KR" sz="3200">
                <a:solidFill>
                  <a:schemeClr val="tx1">
                    <a:lumMod val="65000"/>
                    <a:lumOff val="35000"/>
                  </a:schemeClr>
                </a:solidFill>
              </a:rPr>
              <a:t>但神使用约拿悖逆，最终拯救了尼尼微人。</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zh-CN" altLang="ko-KR" sz="3200">
                <a:solidFill>
                  <a:schemeClr val="tx1">
                    <a:lumMod val="65000"/>
                    <a:lumOff val="35000"/>
                  </a:schemeClr>
                </a:solidFill>
              </a:rPr>
              <a:t>有时候，神的旨意与我的想法不同。</a:t>
            </a:r>
          </a:p>
          <a:p>
            <a:pPr xmlns:a="http://schemas.openxmlformats.org/drawingml/2006/main" algn="ctr"/>
            <a:r xmlns:a="http://schemas.openxmlformats.org/drawingml/2006/main">
              <a:rPr lang="zh-CN" altLang="ko-KR" sz="3200">
                <a:solidFill>
                  <a:schemeClr val="tx1">
                    <a:lumMod val="65000"/>
                    <a:lumOff val="35000"/>
                  </a:schemeClr>
                </a:solidFill>
              </a:rPr>
              <a:t>但神的旨意永远是对的。</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zh-CN" altLang="ko-KR" sz="3200">
                <a:solidFill>
                  <a:schemeClr val="tx1">
                    <a:lumMod val="65000"/>
                    <a:lumOff val="35000"/>
                  </a:schemeClr>
                </a:solidFill>
              </a:rPr>
              <a:t>我们必须始终顺服神的旨意。</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3200"/>
              <a:t>神是谁？</a:t>
            </a:r>
            <a:r xmlns:a="http://schemas.openxmlformats.org/drawingml/2006/main">
              <a:rPr lang="zh-C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600">
                <a:solidFill>
                  <a:srgbClr val="C00000"/>
                </a:solidFill>
              </a:rPr>
              <a:t>神是..</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600">
                <a:solidFill>
                  <a:schemeClr val="tx1">
                    <a:lumMod val="65000"/>
                    <a:lumOff val="35000"/>
                  </a:schemeClr>
                </a:solidFill>
              </a:rPr>
              <a:t>上帝是拯救那些真诚悔罪并请求宽恕的人的人。</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4000">
                <a:solidFill>
                  <a:srgbClr val="FF0000"/>
                </a:solidFill>
              </a:rPr>
              <a:t>今天的测验</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600">
                <a:solidFill>
                  <a:schemeClr val="tx1">
                    <a:lumMod val="65000"/>
                    <a:lumOff val="35000"/>
                  </a:schemeClr>
                </a:solidFill>
              </a:rPr>
              <a:t>约拿在谁的肚子里呆了三天？</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en-US" sz="2800">
                <a:solidFill>
                  <a:schemeClr val="tx1">
                    <a:lumMod val="65000"/>
                    <a:lumOff val="35000"/>
                  </a:schemeClr>
                </a:solidFill>
              </a:rPr>
              <a:t>①</a:t>
            </a:r>
            <a:r xmlns:a="http://schemas.openxmlformats.org/drawingml/2006/main">
              <a:rPr lang="zh-CN" altLang="ko-KR" sz="2800">
                <a:solidFill>
                  <a:schemeClr val="tx1">
                    <a:lumMod val="65000"/>
                    <a:lumOff val="35000"/>
                  </a:schemeClr>
                </a:solidFill>
              </a:rPr>
              <a:t>狮子</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en-US" sz="2800">
                <a:solidFill>
                  <a:schemeClr val="tx1">
                    <a:lumMod val="65000"/>
                    <a:lumOff val="35000"/>
                  </a:schemeClr>
                </a:solidFill>
              </a:rPr>
              <a:t>②</a:t>
            </a:r>
            <a:r xmlns:a="http://schemas.openxmlformats.org/drawingml/2006/main">
              <a:rPr lang="zh-CN" altLang="ko-KR" sz="2800">
                <a:solidFill>
                  <a:schemeClr val="tx1">
                    <a:lumMod val="65000"/>
                    <a:lumOff val="35000"/>
                  </a:schemeClr>
                </a:solidFill>
              </a:rPr>
              <a:t>大象</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en-US" sz="2800">
                <a:solidFill>
                  <a:schemeClr val="tx1">
                    <a:lumMod val="65000"/>
                    <a:lumOff val="35000"/>
                  </a:schemeClr>
                </a:solidFill>
              </a:rPr>
              <a:t>③</a:t>
            </a:r>
            <a:r xmlns:a="http://schemas.openxmlformats.org/drawingml/2006/main">
              <a:rPr lang="zh-CN" altLang="ko-KR" sz="2800">
                <a:solidFill>
                  <a:schemeClr val="tx1">
                    <a:lumMod val="65000"/>
                    <a:lumOff val="35000"/>
                  </a:schemeClr>
                </a:solidFill>
              </a:rPr>
              <a:t>狗</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en-US" sz="2800">
                <a:solidFill>
                  <a:schemeClr val="tx1">
                    <a:lumMod val="65000"/>
                    <a:lumOff val="35000"/>
                  </a:schemeClr>
                </a:solidFill>
              </a:rPr>
              <a:t>④</a:t>
            </a:r>
            <a:r xmlns:a="http://schemas.openxmlformats.org/drawingml/2006/main">
              <a:rPr lang="zh-CN" altLang="ko-KR" sz="2800">
                <a:solidFill>
                  <a:schemeClr val="tx1">
                    <a:lumMod val="65000"/>
                    <a:lumOff val="35000"/>
                  </a:schemeClr>
                </a:solidFill>
              </a:rPr>
              <a:t>鱼</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en-US" sz="2800">
                <a:solidFill>
                  <a:srgbClr val="FF0000"/>
                </a:solidFill>
              </a:rPr>
              <a:t>④</a:t>
            </a:r>
            <a:r xmlns:a="http://schemas.openxmlformats.org/drawingml/2006/main">
              <a:rPr lang="zh-CN" altLang="ko-KR" sz="2800">
                <a:solidFill>
                  <a:srgbClr val="FF0000"/>
                </a:solidFill>
              </a:rPr>
              <a:t>鱼</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4000">
                <a:solidFill>
                  <a:srgbClr val="FF0000"/>
                </a:solidFill>
              </a:rPr>
              <a:t>今天的话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600">
                <a:solidFill>
                  <a:schemeClr val="tx1">
                    <a:lumMod val="65000"/>
                    <a:lumOff val="35000"/>
                  </a:schemeClr>
                </a:solidFill>
              </a:rPr>
              <a:t>但耶和华却安排一条大鱼吞了约拿，约拿在鱼里三天三夜。</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zh-CN" altLang="ko-KR" sz="2800">
                <a:solidFill>
                  <a:schemeClr val="tx1">
                    <a:lumMod val="65000"/>
                    <a:lumOff val="35000"/>
                  </a:schemeClr>
                </a:solidFill>
              </a:rPr>
              <a:t>约拿</a:t>
            </a:r>
            <a:r xmlns:a="http://schemas.openxmlformats.org/drawingml/2006/main">
              <a:rPr lang="zh-CN" altLang="en-US" sz="2800">
                <a:solidFill>
                  <a:schemeClr val="tx1">
                    <a:lumMod val="65000"/>
                    <a:lumOff val="35000"/>
                  </a:schemeClr>
                </a:solidFill>
              </a:rPr>
              <a:t> </a:t>
            </a:r>
            <a:r xmlns:a="http://schemas.openxmlformats.org/drawingml/2006/main">
              <a:rPr lang="zh-CN"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800">
                <a:solidFill>
                  <a:schemeClr val="tx1">
                    <a:lumMod val="65000"/>
                    <a:lumOff val="35000"/>
                  </a:schemeClr>
                </a:solidFill>
              </a:rPr>
              <a:t>有一天，两个女人带着一个小婴儿来到所罗门。他们争辩说这个孩子是她在国王面前的孩子。</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800">
                <a:solidFill>
                  <a:schemeClr val="tx1">
                    <a:lumMod val="65000"/>
                    <a:lumOff val="35000"/>
                  </a:schemeClr>
                </a:solidFill>
              </a:rPr>
              <a:t>国王说：“因为两个女人都坚持认为孩子是她的孩子，所以就把孩子切成两半，一半给一个，一半给另一个！”</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800">
                <a:solidFill>
                  <a:schemeClr val="tx1">
                    <a:lumMod val="65000"/>
                    <a:lumOff val="35000"/>
                  </a:schemeClr>
                </a:solidFill>
              </a:rPr>
              <a:t>一位妇女对她的儿子充满了同情。所以，她说：“把活孩子给她吧。不要杀他！” 听到这话，所罗门认定这个女人就是他的亲生母亲。金说：“把孩子给她吧。”她是一位真正的母亲！”</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4000">
                <a:solidFill>
                  <a:srgbClr val="FF0000"/>
                </a:solidFill>
              </a:rPr>
              <a:t>今天的课</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3600">
                <a:solidFill>
                  <a:schemeClr val="tx1">
                    <a:lumMod val="65000"/>
                    <a:lumOff val="35000"/>
                  </a:schemeClr>
                </a:solidFill>
              </a:rPr>
              <a:t>所罗门要求一颗智慧的心，而不是财富或权力</a:t>
            </a:r>
          </a:p>
          <a:p>
            <a:pPr xmlns:a="http://schemas.openxmlformats.org/drawingml/2006/main" algn="ctr"/>
            <a:r xmlns:a="http://schemas.openxmlformats.org/drawingml/2006/main">
              <a:rPr lang="zh-CN" altLang="ko-KR" sz="3600">
                <a:solidFill>
                  <a:schemeClr val="tx1">
                    <a:lumMod val="65000"/>
                    <a:lumOff val="35000"/>
                  </a:schemeClr>
                </a:solidFill>
              </a:rPr>
              <a:t>统治他的国家。</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zh-CN" altLang="ko-KR" sz="3600">
                <a:solidFill>
                  <a:schemeClr val="tx1">
                    <a:lumMod val="65000"/>
                    <a:lumOff val="35000"/>
                  </a:schemeClr>
                </a:solidFill>
              </a:rPr>
              <a:t>我们不仅要为自己祷告，还要为他人祷告。</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zh-CN" altLang="ko-KR" sz="4000">
                <a:solidFill>
                  <a:srgbClr val="FF0000"/>
                </a:solidFill>
              </a:rPr>
              <a:t>今天的话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zh-CN" altLang="ko-KR" sz="3600">
                <a:solidFill>
                  <a:schemeClr val="tx1">
                    <a:lumMod val="65000"/>
                    <a:lumOff val="35000"/>
                  </a:schemeClr>
                </a:solidFill>
              </a:rPr>
              <a:t>大卫与扫罗谈完话后，约拿单就与大卫在灵里合而为一，并且爱他如同爱自己。</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zh-CN" altLang="ko-KR" sz="2800">
                <a:solidFill>
                  <a:schemeClr val="tx1">
                    <a:lumMod val="65000"/>
                    <a:lumOff val="35000"/>
                  </a:schemeClr>
                </a:solidFill>
              </a:rPr>
              <a:t>撒母耳记上 18 章：</a:t>
            </a:r>
            <a:r xmlns:a="http://schemas.openxmlformats.org/drawingml/2006/main">
              <a:rPr lang="zh-CN" altLang="en-US" sz="2800">
                <a:solidFill>
                  <a:schemeClr val="tx1">
                    <a:lumMod val="65000"/>
                    <a:lumOff val="35000"/>
                  </a:schemeClr>
                </a:solidFill>
              </a:rPr>
              <a:t> </a:t>
            </a:r>
            <a:r xmlns:a="http://schemas.openxmlformats.org/drawingml/2006/main">
              <a:rPr lang="zh-CN"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3200"/>
              <a:t>上帝？</a:t>
            </a:r>
            <a:r xmlns:a="http://schemas.openxmlformats.org/drawingml/2006/main">
              <a:rPr lang="zh-C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600">
                <a:solidFill>
                  <a:srgbClr val="C00000"/>
                </a:solidFill>
              </a:rPr>
              <a:t>上帝..</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600">
                <a:solidFill>
                  <a:schemeClr val="tx1">
                    <a:lumMod val="65000"/>
                    <a:lumOff val="35000"/>
                  </a:schemeClr>
                </a:solidFill>
              </a:rPr>
              <a:t>上帝能够赐予我们智慧，这是你从世界上无法获得的。</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4000">
                <a:solidFill>
                  <a:srgbClr val="FF0000"/>
                </a:solidFill>
              </a:rPr>
              <a:t>今天的测验</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600">
                <a:solidFill>
                  <a:schemeClr val="tx1">
                    <a:lumMod val="65000"/>
                    <a:lumOff val="35000"/>
                  </a:schemeClr>
                </a:solidFill>
              </a:rPr>
              <a:t>所罗门向神祈求什么？</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en-US" sz="2800">
                <a:solidFill>
                  <a:schemeClr val="tx1">
                    <a:lumMod val="65000"/>
                    <a:lumOff val="35000"/>
                  </a:schemeClr>
                </a:solidFill>
              </a:rPr>
              <a:t>①</a:t>
            </a:r>
            <a:r xmlns:a="http://schemas.openxmlformats.org/drawingml/2006/main">
              <a:rPr lang="zh-CN" altLang="ko-KR" sz="2800">
                <a:solidFill>
                  <a:schemeClr val="tx1">
                    <a:lumMod val="65000"/>
                    <a:lumOff val="35000"/>
                  </a:schemeClr>
                </a:solidFill>
              </a:rPr>
              <a:t>食品</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en-US" sz="2800">
                <a:solidFill>
                  <a:schemeClr val="tx1">
                    <a:lumMod val="65000"/>
                    <a:lumOff val="35000"/>
                  </a:schemeClr>
                </a:solidFill>
              </a:rPr>
              <a:t>②</a:t>
            </a:r>
            <a:r xmlns:a="http://schemas.openxmlformats.org/drawingml/2006/main">
              <a:rPr lang="zh-CN" altLang="ko-KR" sz="2800">
                <a:solidFill>
                  <a:schemeClr val="tx1">
                    <a:lumMod val="65000"/>
                    <a:lumOff val="35000"/>
                  </a:schemeClr>
                </a:solidFill>
              </a:rPr>
              <a:t>财富</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en-US" sz="2800">
                <a:solidFill>
                  <a:schemeClr val="tx1">
                    <a:lumMod val="65000"/>
                    <a:lumOff val="35000"/>
                  </a:schemeClr>
                </a:solidFill>
              </a:rPr>
              <a:t>③</a:t>
            </a:r>
            <a:r xmlns:a="http://schemas.openxmlformats.org/drawingml/2006/main">
              <a:rPr lang="zh-CN" altLang="ko-KR" sz="2800">
                <a:solidFill>
                  <a:schemeClr val="tx1">
                    <a:lumMod val="65000"/>
                    <a:lumOff val="35000"/>
                  </a:schemeClr>
                </a:solidFill>
              </a:rPr>
              <a:t>健康</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en-US" sz="2800">
                <a:solidFill>
                  <a:schemeClr val="tx1">
                    <a:lumMod val="65000"/>
                    <a:lumOff val="35000"/>
                  </a:schemeClr>
                </a:solidFill>
              </a:rPr>
              <a:t>④</a:t>
            </a:r>
            <a:r xmlns:a="http://schemas.openxmlformats.org/drawingml/2006/main">
              <a:rPr lang="zh-CN" altLang="ko-KR" sz="2800">
                <a:solidFill>
                  <a:schemeClr val="tx1">
                    <a:lumMod val="65000"/>
                    <a:lumOff val="35000"/>
                  </a:schemeClr>
                </a:solidFill>
              </a:rPr>
              <a:t>智慧</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en-US" sz="2800">
                <a:solidFill>
                  <a:srgbClr val="FF0000"/>
                </a:solidFill>
              </a:rPr>
              <a:t>④</a:t>
            </a:r>
            <a:r xmlns:a="http://schemas.openxmlformats.org/drawingml/2006/main">
              <a:rPr lang="zh-CN" altLang="ko-KR" sz="2800">
                <a:solidFill>
                  <a:srgbClr val="FF0000"/>
                </a:solidFill>
              </a:rPr>
              <a:t>智慧</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4000">
                <a:solidFill>
                  <a:srgbClr val="FF0000"/>
                </a:solidFill>
              </a:rPr>
              <a:t>今天的话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600">
                <a:solidFill>
                  <a:schemeClr val="tx1">
                    <a:lumMod val="65000"/>
                    <a:lumOff val="35000"/>
                  </a:schemeClr>
                </a:solidFill>
              </a:rPr>
              <a:t>所罗门王的财富和智慧超过了世上所有其他的国王。</a:t>
            </a:r>
            <a:r xmlns:a="http://schemas.openxmlformats.org/drawingml/2006/main">
              <a:rPr lang="zh-CN"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zh-CN" altLang="ko-KR" sz="2800">
                <a:solidFill>
                  <a:schemeClr val="tx1">
                    <a:lumMod val="65000"/>
                    <a:lumOff val="35000"/>
                  </a:schemeClr>
                </a:solidFill>
              </a:rPr>
              <a:t>2 历代志 9：</a:t>
            </a:r>
            <a:r xmlns:a="http://schemas.openxmlformats.org/drawingml/2006/main">
              <a:rPr lang="zh-CN" altLang="en-US" sz="2800">
                <a:solidFill>
                  <a:schemeClr val="tx1">
                    <a:lumMod val="65000"/>
                    <a:lumOff val="35000"/>
                  </a:schemeClr>
                </a:solidFill>
              </a:rPr>
              <a:t> </a:t>
            </a:r>
            <a:r xmlns:a="http://schemas.openxmlformats.org/drawingml/2006/main">
              <a:rPr lang="zh-CN"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b="1">
                <a:solidFill>
                  <a:schemeClr val="tx1">
                    <a:lumMod val="50000"/>
                    <a:lumOff val="50000"/>
                  </a:schemeClr>
                </a:solidFill>
              </a:rPr>
              <a:t>第33章 神的话</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4400"/>
              <a:t>为上帝之名建造的圣殿</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4000">
                <a:solidFill>
                  <a:srgbClr val="FF0000"/>
                </a:solidFill>
              </a:rPr>
              <a:t>今天的话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600">
                <a:solidFill>
                  <a:schemeClr val="tx1">
                    <a:lumMod val="65000"/>
                    <a:lumOff val="35000"/>
                  </a:schemeClr>
                </a:solidFill>
              </a:rPr>
              <a:t>所罗门下令为耶和华的名建造一座圣殿，并为自己建造一座王宫。</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zh-CN" altLang="ko-KR" sz="2800">
                <a:solidFill>
                  <a:schemeClr val="tx1">
                    <a:lumMod val="65000"/>
                    <a:lumOff val="35000"/>
                  </a:schemeClr>
                </a:solidFill>
              </a:rPr>
              <a:t>历代志下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800">
                <a:solidFill>
                  <a:schemeClr val="tx1">
                    <a:lumMod val="65000"/>
                    <a:lumOff val="35000"/>
                  </a:schemeClr>
                </a:solidFill>
              </a:rPr>
              <a:t>大卫下令，所罗门希望像他父亲那样为上帝建造一座圣殿。</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800">
                <a:solidFill>
                  <a:schemeClr val="tx1">
                    <a:lumMod val="65000"/>
                    <a:lumOff val="35000"/>
                  </a:schemeClr>
                </a:solidFill>
              </a:rPr>
              <a:t>于是，他命令熟练的木匠为寺庙带来最好的树木。</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800">
                <a:solidFill>
                  <a:schemeClr val="tx1">
                    <a:lumMod val="65000"/>
                    <a:lumOff val="35000"/>
                  </a:schemeClr>
                </a:solidFill>
              </a:rPr>
              <a:t>他为圣殿准备了石头。他请能工巧匠带来大而华丽、坚固的石头</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800">
                <a:solidFill>
                  <a:schemeClr val="tx1">
                    <a:lumMod val="65000"/>
                    <a:lumOff val="35000"/>
                  </a:schemeClr>
                </a:solidFill>
              </a:rPr>
              <a:t>一些工匠用彩色衣服和金线装饰了神的殿。</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600">
                <a:solidFill>
                  <a:schemeClr val="tx1">
                    <a:lumMod val="65000"/>
                    <a:lumOff val="35000"/>
                  </a:schemeClr>
                </a:solidFill>
              </a:rPr>
              <a:t>当上帝的圣殿竣工时，所罗门和所有以色列人都非常喜乐地敬拜上帝。</a:t>
            </a:r>
            <a:r xmlns:a="http://schemas.openxmlformats.org/drawingml/2006/main">
              <a:rPr lang="zh-CN" altLang="en-US" sz="2600">
                <a:solidFill>
                  <a:schemeClr val="tx1">
                    <a:lumMod val="65000"/>
                    <a:lumOff val="35000"/>
                  </a:schemeClr>
                </a:solidFill>
              </a:rPr>
              <a:t> </a:t>
            </a:r>
            <a:r xmlns:a="http://schemas.openxmlformats.org/drawingml/2006/main">
              <a:rPr lang="zh-CN" altLang="ko-KR" sz="2600">
                <a:solidFill>
                  <a:schemeClr val="tx1">
                    <a:lumMod val="65000"/>
                    <a:lumOff val="35000"/>
                  </a:schemeClr>
                </a:solidFill>
              </a:rPr>
              <a:t>“主神啊！快来统治我们吧！”</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zh-CN" altLang="ko-KR" sz="2800">
                <a:solidFill>
                  <a:schemeClr val="tx1">
                    <a:lumMod val="65000"/>
                    <a:lumOff val="35000"/>
                  </a:schemeClr>
                </a:solidFill>
              </a:rPr>
              <a:t>大卫就住在王宫里。他遇见了扫罗王的儿子约拿单。</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4000">
                <a:solidFill>
                  <a:srgbClr val="FF0000"/>
                </a:solidFill>
              </a:rPr>
              <a:t>今天的课</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3600">
                <a:solidFill>
                  <a:schemeClr val="tx1">
                    <a:lumMod val="65000"/>
                    <a:lumOff val="35000"/>
                  </a:schemeClr>
                </a:solidFill>
              </a:rPr>
              <a:t>所罗门和他的子民为主上帝建造了一座美丽的圣殿，以此表达了他们对上帝的爱。</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zh-CN" altLang="ko-KR" sz="3600">
                <a:solidFill>
                  <a:schemeClr val="tx1">
                    <a:lumMod val="65000"/>
                    <a:lumOff val="35000"/>
                  </a:schemeClr>
                </a:solidFill>
              </a:rPr>
              <a:t>教会是我们遇见神的地方，也是我们向神表达爱的地方。</a:t>
            </a:r>
          </a:p>
          <a:p>
            <a:pPr xmlns:a="http://schemas.openxmlformats.org/drawingml/2006/main" algn="ctr"/>
            <a:r xmlns:a="http://schemas.openxmlformats.org/drawingml/2006/main">
              <a:rPr lang="zh-CN" altLang="ko-KR" sz="3600">
                <a:solidFill>
                  <a:schemeClr val="tx1">
                    <a:lumMod val="65000"/>
                    <a:lumOff val="35000"/>
                  </a:schemeClr>
                </a:solidFill>
              </a:rPr>
              <a:t>我们必须爱我们的教会。</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3200"/>
              <a:t>上帝？</a:t>
            </a:r>
            <a:r xmlns:a="http://schemas.openxmlformats.org/drawingml/2006/main">
              <a:rPr lang="zh-C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600">
                <a:solidFill>
                  <a:srgbClr val="C00000"/>
                </a:solidFill>
              </a:rPr>
              <a:t>上帝..</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600">
                <a:solidFill>
                  <a:schemeClr val="tx1">
                    <a:lumMod val="65000"/>
                    <a:lumOff val="35000"/>
                  </a:schemeClr>
                </a:solidFill>
              </a:rPr>
              <a:t>神是一位鉴察敬拜者并祝福他们的神。</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zh-CN" altLang="ko-KR" sz="4000">
                <a:solidFill>
                  <a:srgbClr val="FF0000"/>
                </a:solidFill>
              </a:rPr>
              <a:t>今天的测验</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zh-CN" altLang="en-US" sz="3600">
                <a:solidFill>
                  <a:schemeClr val="tx1">
                    <a:lumMod val="65000"/>
                    <a:lumOff val="35000"/>
                  </a:schemeClr>
                </a:solidFill>
              </a:rPr>
              <a:t>所罗门和以色列做了什么来表达他们对神的爱？</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zh-CN" altLang="en-US" sz="2800">
                <a:solidFill>
                  <a:schemeClr val="tx1">
                    <a:lumMod val="65000"/>
                    <a:lumOff val="35000"/>
                  </a:schemeClr>
                </a:solidFill>
              </a:rPr>
              <a:t>①</a:t>
            </a:r>
            <a:r xmlns:a="http://schemas.openxmlformats.org/drawingml/2006/main">
              <a:rPr lang="zh-CN" altLang="en-US" sz="2800">
                <a:solidFill>
                  <a:schemeClr val="tx1">
                    <a:lumMod val="65000"/>
                    <a:lumOff val="35000"/>
                  </a:schemeClr>
                </a:solidFill>
              </a:rPr>
              <a:t>偶像</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zh-CN" altLang="en-US" sz="2800">
                <a:solidFill>
                  <a:schemeClr val="tx1">
                    <a:lumMod val="65000"/>
                    <a:lumOff val="35000"/>
                  </a:schemeClr>
                </a:solidFill>
              </a:rPr>
              <a:t>②</a:t>
            </a:r>
            <a:r xmlns:a="http://schemas.openxmlformats.org/drawingml/2006/main">
              <a:rPr lang="zh-CN" altLang="en-US" sz="2800">
                <a:solidFill>
                  <a:schemeClr val="tx1">
                    <a:lumMod val="65000"/>
                    <a:lumOff val="35000"/>
                  </a:schemeClr>
                </a:solidFill>
              </a:rPr>
              <a:t>宫殿</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zh-CN" altLang="en-US" sz="2800">
                <a:solidFill>
                  <a:schemeClr val="tx1">
                    <a:lumMod val="65000"/>
                    <a:lumOff val="35000"/>
                  </a:schemeClr>
                </a:solidFill>
              </a:rPr>
              <a:t>③</a:t>
            </a:r>
            <a:r xmlns:a="http://schemas.openxmlformats.org/drawingml/2006/main">
              <a:rPr lang="zh-CN" altLang="en-US" sz="2800">
                <a:solidFill>
                  <a:schemeClr val="tx1">
                    <a:lumMod val="65000"/>
                    <a:lumOff val="35000"/>
                  </a:schemeClr>
                </a:solidFill>
              </a:rPr>
              <a:t>城市</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zh-CN" altLang="en-US" sz="2800">
                <a:solidFill>
                  <a:schemeClr val="tx1">
                    <a:lumMod val="65000"/>
                    <a:lumOff val="35000"/>
                  </a:schemeClr>
                </a:solidFill>
              </a:rPr>
              <a:t>④</a:t>
            </a:r>
            <a:r xmlns:a="http://schemas.openxmlformats.org/drawingml/2006/main">
              <a:rPr lang="zh-CN" altLang="en-US" sz="2800">
                <a:solidFill>
                  <a:schemeClr val="tx1">
                    <a:lumMod val="65000"/>
                    <a:lumOff val="35000"/>
                  </a:schemeClr>
                </a:solidFill>
              </a:rPr>
              <a:t>圣所</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zh-CN" altLang="en-US" sz="2800">
                <a:solidFill>
                  <a:srgbClr val="FF0000"/>
                </a:solidFill>
              </a:rPr>
              <a:t>④</a:t>
            </a:r>
            <a:r xmlns:a="http://schemas.openxmlformats.org/drawingml/2006/main">
              <a:rPr lang="zh-CN" altLang="en-US" sz="2800">
                <a:solidFill>
                  <a:srgbClr val="FF0000"/>
                </a:solidFill>
              </a:rPr>
              <a:t>圣所</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4000">
                <a:solidFill>
                  <a:srgbClr val="FF0000"/>
                </a:solidFill>
              </a:rPr>
              <a:t>今天的话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600">
                <a:solidFill>
                  <a:schemeClr val="tx1">
                    <a:lumMod val="65000"/>
                    <a:lumOff val="35000"/>
                  </a:schemeClr>
                </a:solidFill>
              </a:rPr>
              <a:t>所罗门下令为耶和华的名建造一座圣殿，并为自己建造一座王宫。</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zh-CN" altLang="ko-KR" sz="2800">
                <a:solidFill>
                  <a:schemeClr val="tx1">
                    <a:lumMod val="65000"/>
                    <a:lumOff val="35000"/>
                  </a:schemeClr>
                </a:solidFill>
              </a:rPr>
              <a:t>历代志下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b="1">
                <a:solidFill>
                  <a:schemeClr val="tx1">
                    <a:lumMod val="50000"/>
                    <a:lumOff val="50000"/>
                  </a:schemeClr>
                </a:solidFill>
              </a:rPr>
              <a:t>第34章 神的话</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4400"/>
              <a:t>带来面包和肉的乌鸦</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4000">
                <a:solidFill>
                  <a:srgbClr val="FF0000"/>
                </a:solidFill>
              </a:rPr>
              <a:t>今天的话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600"/>
              <a:t>你可以喝小溪里的水，我已命令乌鸦在那里喂你。</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zh-CN" altLang="ko-KR" sz="2800">
                <a:solidFill>
                  <a:schemeClr val="tx1">
                    <a:lumMod val="65000"/>
                    <a:lumOff val="35000"/>
                  </a:schemeClr>
                </a:solidFill>
              </a:rPr>
              <a:t>1 国王</a:t>
            </a:r>
            <a:r xmlns:a="http://schemas.openxmlformats.org/drawingml/2006/main">
              <a:rPr lang="zh-CN" altLang="en-US" sz="2800">
                <a:solidFill>
                  <a:schemeClr val="tx1">
                    <a:lumMod val="65000"/>
                    <a:lumOff val="35000"/>
                  </a:schemeClr>
                </a:solidFill>
              </a:rPr>
              <a:t> </a:t>
            </a:r>
            <a:r xmlns:a="http://schemas.openxmlformats.org/drawingml/2006/main">
              <a:rPr lang="zh-CN"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700">
                <a:solidFill>
                  <a:schemeClr val="tx1">
                    <a:lumMod val="65000"/>
                    <a:lumOff val="35000"/>
                  </a:schemeClr>
                </a:solidFill>
              </a:rPr>
              <a:t>有一个王名叫亚哈，他在神面前非常邪恶。先知以利亚将神的话语传达给亚哈。</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600">
                <a:solidFill>
                  <a:schemeClr val="tx1">
                    <a:lumMod val="65000"/>
                    <a:lumOff val="35000"/>
                  </a:schemeClr>
                </a:solidFill>
              </a:rPr>
              <a:t>“陆地上不会下雨了！”这时，亚哈试图杀死他。神让他躲避亚哈王。</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800">
                <a:solidFill>
                  <a:schemeClr val="tx1">
                    <a:lumMod val="65000"/>
                    <a:lumOff val="35000"/>
                  </a:schemeClr>
                </a:solidFill>
              </a:rPr>
              <a:t>以利亚逃往神所指示的地方。</a:t>
            </a:r>
          </a:p>
          <a:p>
            <a:r xmlns:a="http://schemas.openxmlformats.org/drawingml/2006/main">
              <a:rPr lang="zh-CN" altLang="ko-KR" sz="2800">
                <a:solidFill>
                  <a:schemeClr val="tx1">
                    <a:lumMod val="65000"/>
                    <a:lumOff val="35000"/>
                  </a:schemeClr>
                </a:solidFill>
              </a:rPr>
              <a:t>但是，他在那里找不到任何食物。</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800">
                <a:solidFill>
                  <a:schemeClr val="tx1">
                    <a:lumMod val="65000"/>
                    <a:lumOff val="35000"/>
                  </a:schemeClr>
                </a:solidFill>
              </a:rPr>
              <a:t>上帝命令乌鸦在那里喂养以利亚。乌鸦早上和晚上给他带来面包和肉，他喝小溪里的水。</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zh-CN" altLang="ko-KR" sz="2800">
                <a:solidFill>
                  <a:schemeClr val="tx1">
                    <a:lumMod val="65000"/>
                    <a:lumOff val="35000"/>
                  </a:schemeClr>
                </a:solidFill>
              </a:rPr>
              <a:t>乔纳森非常喜欢大卫。约拿单在精神上与大卫合而为一。</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800">
                <a:solidFill>
                  <a:schemeClr val="tx1">
                    <a:lumMod val="65000"/>
                    <a:lumOff val="35000"/>
                  </a:schemeClr>
                </a:solidFill>
              </a:rPr>
              <a:t>以利亚冒着生命危险遵守了神的话语，他获得了神的保护的奇妙经历。</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4000">
                <a:solidFill>
                  <a:srgbClr val="FF0000"/>
                </a:solidFill>
              </a:rPr>
              <a:t>今天的课</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2800">
                <a:solidFill>
                  <a:schemeClr val="tx1">
                    <a:lumMod val="65000"/>
                    <a:lumOff val="35000"/>
                  </a:schemeClr>
                </a:solidFill>
              </a:rPr>
              <a:t>邪恶的国王亚哈不喜欢遵守神的话语。因此，他试图杀死传达上帝话语的上帝先知以利亚。</a:t>
            </a:r>
            <a:r xmlns:a="http://schemas.openxmlformats.org/drawingml/2006/main">
              <a:rPr lang="zh-CN"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zh-CN" altLang="ko-KR" sz="2800">
                <a:solidFill>
                  <a:schemeClr val="tx1">
                    <a:lumMod val="65000"/>
                    <a:lumOff val="35000"/>
                  </a:schemeClr>
                </a:solidFill>
              </a:rPr>
              <a:t>但是，神却以奇妙的方式保护和照顾以利亚！</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zh-CN" altLang="ko-KR" sz="2800">
                <a:solidFill>
                  <a:schemeClr val="tx1">
                    <a:lumMod val="65000"/>
                    <a:lumOff val="35000"/>
                  </a:schemeClr>
                </a:solidFill>
              </a:rPr>
              <a:t>我们必须像以利亚一样，在任何情况下都遵守并宣扬神的话语。</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zh-CN" altLang="ko-KR" sz="2800">
                <a:solidFill>
                  <a:schemeClr val="tx1">
                    <a:lumMod val="65000"/>
                    <a:lumOff val="35000"/>
                  </a:schemeClr>
                </a:solidFill>
              </a:rPr>
              <a:t>神一定会保护我们</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3200"/>
              <a:t>上帝是谁？</a:t>
            </a:r>
            <a:r xmlns:a="http://schemas.openxmlformats.org/drawingml/2006/main">
              <a:rPr lang="zh-C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600">
                <a:solidFill>
                  <a:srgbClr val="C00000"/>
                </a:solidFill>
              </a:rPr>
              <a:t>神是..</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600">
                <a:solidFill>
                  <a:schemeClr val="tx1">
                    <a:lumMod val="65000"/>
                    <a:lumOff val="35000"/>
                  </a:schemeClr>
                </a:solidFill>
              </a:rPr>
              <a:t>神以奇妙的方式照顾那些顺服并遵守他话语的人。</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4000">
                <a:solidFill>
                  <a:srgbClr val="FF0000"/>
                </a:solidFill>
              </a:rPr>
              <a:t>今天的测验</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600">
                <a:solidFill>
                  <a:schemeClr val="tx1">
                    <a:lumMod val="65000"/>
                    <a:lumOff val="35000"/>
                  </a:schemeClr>
                </a:solidFill>
              </a:rPr>
              <a:t>谁给以利亚带来了吃的？</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en-US" sz="2800">
                <a:solidFill>
                  <a:schemeClr val="tx1">
                    <a:lumMod val="65000"/>
                    <a:lumOff val="35000"/>
                  </a:schemeClr>
                </a:solidFill>
              </a:rPr>
              <a:t>①</a:t>
            </a:r>
            <a:r xmlns:a="http://schemas.openxmlformats.org/drawingml/2006/main">
              <a:rPr lang="zh-CN" altLang="ko-KR" sz="2800">
                <a:solidFill>
                  <a:schemeClr val="tx1">
                    <a:lumMod val="65000"/>
                    <a:lumOff val="35000"/>
                  </a:schemeClr>
                </a:solidFill>
              </a:rPr>
              <a:t>马</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en-US" sz="2800">
                <a:solidFill>
                  <a:schemeClr val="tx1">
                    <a:lumMod val="65000"/>
                    <a:lumOff val="35000"/>
                  </a:schemeClr>
                </a:solidFill>
              </a:rPr>
              <a:t>②</a:t>
            </a:r>
            <a:r xmlns:a="http://schemas.openxmlformats.org/drawingml/2006/main">
              <a:rPr lang="zh-CN" altLang="ko-KR" sz="2800">
                <a:solidFill>
                  <a:schemeClr val="tx1">
                    <a:lumMod val="65000"/>
                    <a:lumOff val="35000"/>
                  </a:schemeClr>
                </a:solidFill>
              </a:rPr>
              <a:t>鹰</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en-US" sz="2800">
                <a:solidFill>
                  <a:schemeClr val="tx1">
                    <a:lumMod val="65000"/>
                    <a:lumOff val="35000"/>
                  </a:schemeClr>
                </a:solidFill>
              </a:rPr>
              <a:t>③</a:t>
            </a:r>
            <a:r xmlns:a="http://schemas.openxmlformats.org/drawingml/2006/main">
              <a:rPr lang="zh-CN" altLang="ko-KR" sz="2800">
                <a:solidFill>
                  <a:schemeClr val="tx1">
                    <a:lumMod val="65000"/>
                    <a:lumOff val="35000"/>
                  </a:schemeClr>
                </a:solidFill>
              </a:rPr>
              <a:t>龙</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en-US" sz="2800">
                <a:solidFill>
                  <a:schemeClr val="tx1">
                    <a:lumMod val="65000"/>
                    <a:lumOff val="35000"/>
                  </a:schemeClr>
                </a:solidFill>
              </a:rPr>
              <a:t>④</a:t>
            </a:r>
            <a:r xmlns:a="http://schemas.openxmlformats.org/drawingml/2006/main">
              <a:rPr lang="zh-CN" altLang="ko-KR" sz="2800">
                <a:solidFill>
                  <a:schemeClr val="tx1">
                    <a:lumMod val="65000"/>
                    <a:lumOff val="35000"/>
                  </a:schemeClr>
                </a:solidFill>
              </a:rPr>
              <a:t>乌鸦</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en-US" sz="2800">
                <a:solidFill>
                  <a:srgbClr val="FF0000"/>
                </a:solidFill>
              </a:rPr>
              <a:t>④</a:t>
            </a:r>
            <a:r xmlns:a="http://schemas.openxmlformats.org/drawingml/2006/main">
              <a:rPr lang="zh-CN" altLang="ko-KR" sz="2800">
                <a:solidFill>
                  <a:srgbClr val="FF0000"/>
                </a:solidFill>
              </a:rPr>
              <a:t>乌鸦</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4000">
                <a:solidFill>
                  <a:srgbClr val="FF0000"/>
                </a:solidFill>
              </a:rPr>
              <a:t>今天的话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600"/>
              <a:t>你可以喝小溪里的水，我已命令乌鸦在那里喂你。</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zh-CN" altLang="ko-KR" sz="2800">
                <a:solidFill>
                  <a:schemeClr val="tx1">
                    <a:lumMod val="65000"/>
                    <a:lumOff val="35000"/>
                  </a:schemeClr>
                </a:solidFill>
              </a:rPr>
              <a:t>1 国王</a:t>
            </a:r>
            <a:r xmlns:a="http://schemas.openxmlformats.org/drawingml/2006/main">
              <a:rPr lang="zh-CN" altLang="en-US" sz="2800">
                <a:solidFill>
                  <a:schemeClr val="tx1">
                    <a:lumMod val="65000"/>
                    <a:lumOff val="35000"/>
                  </a:schemeClr>
                </a:solidFill>
              </a:rPr>
              <a:t> </a:t>
            </a:r>
            <a:r xmlns:a="http://schemas.openxmlformats.org/drawingml/2006/main">
              <a:rPr lang="zh-CN"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b="1">
                <a:solidFill>
                  <a:schemeClr val="tx1">
                    <a:lumMod val="50000"/>
                    <a:lumOff val="50000"/>
                  </a:schemeClr>
                </a:solidFill>
              </a:rPr>
              <a:t>第 35 章 神的话</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4400"/>
              <a:t>面粉和油</a:t>
            </a:r>
          </a:p>
          <a:p>
            <a:pPr xmlns:a="http://schemas.openxmlformats.org/drawingml/2006/main" algn="ctr"/>
            <a:r xmlns:a="http://schemas.openxmlformats.org/drawingml/2006/main">
              <a:rPr lang="zh-CN" altLang="ko-KR" sz="4400"/>
              <a:t>没有用完</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4000">
                <a:solidFill>
                  <a:srgbClr val="FF0000"/>
                </a:solidFill>
              </a:rPr>
              <a:t>今天的话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600">
                <a:solidFill>
                  <a:schemeClr val="tx1">
                    <a:lumMod val="65000"/>
                    <a:lumOff val="35000"/>
                  </a:schemeClr>
                </a:solidFill>
              </a:rPr>
              <a:t>立即前往西顿的撒勒法并住在那里。我已经吩咐那个地方的一个寡妇给你提供食物</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zh-CN" altLang="ko-KR" sz="2800">
                <a:solidFill>
                  <a:schemeClr val="tx1">
                    <a:lumMod val="65000"/>
                    <a:lumOff val="35000"/>
                  </a:schemeClr>
                </a:solidFill>
              </a:rPr>
              <a:t>1 国王</a:t>
            </a:r>
            <a:r xmlns:a="http://schemas.openxmlformats.org/drawingml/2006/main">
              <a:rPr lang="zh-CN" altLang="en-US" sz="2800">
                <a:solidFill>
                  <a:schemeClr val="tx1">
                    <a:lumMod val="65000"/>
                    <a:lumOff val="35000"/>
                  </a:schemeClr>
                </a:solidFill>
              </a:rPr>
              <a:t> </a:t>
            </a:r>
            <a:r xmlns:a="http://schemas.openxmlformats.org/drawingml/2006/main">
              <a:rPr lang="zh-CN"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800">
                <a:solidFill>
                  <a:schemeClr val="tx1">
                    <a:lumMod val="65000"/>
                    <a:lumOff val="35000"/>
                  </a:schemeClr>
                </a:solidFill>
              </a:rPr>
              <a:t>正如主上帝所说，以色列没有下雨。所以人们没有食物吃。</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800">
                <a:solidFill>
                  <a:schemeClr val="tx1">
                    <a:lumMod val="65000"/>
                    <a:lumOff val="35000"/>
                  </a:schemeClr>
                </a:solidFill>
              </a:rPr>
              <a:t>主神差遣以利亚到撒勒法的一个寡妇那里去。</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800">
                <a:solidFill>
                  <a:schemeClr val="tx1">
                    <a:lumMod val="65000"/>
                    <a:lumOff val="35000"/>
                  </a:schemeClr>
                </a:solidFill>
              </a:rPr>
              <a:t>以利亚请她用剩下的一把面粉和一点油为自己做面包。</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zh-CN" altLang="ko-KR" sz="2800">
                <a:solidFill>
                  <a:schemeClr val="tx1">
                    <a:lumMod val="65000"/>
                    <a:lumOff val="35000"/>
                  </a:schemeClr>
                </a:solidFill>
              </a:rPr>
              <a:t>约拿单将自己的剑和箭交给了大卫。这意味着他真的相信大卫。</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600">
                <a:solidFill>
                  <a:schemeClr val="tx1">
                    <a:lumMod val="65000"/>
                    <a:lumOff val="35000"/>
                  </a:schemeClr>
                </a:solidFill>
              </a:rPr>
              <a:t>尽管她没有足够的面粉和油来维持他们的生活，但按照以利亚的说法，她还是做了一些面包，先给了以利亚，让他们自己做。</a:t>
            </a:r>
            <a:r xmlns:a="http://schemas.openxmlformats.org/drawingml/2006/main">
              <a:rPr lang="zh-CN" altLang="en-US" sz="2600">
                <a:solidFill>
                  <a:schemeClr val="tx1">
                    <a:lumMod val="65000"/>
                    <a:lumOff val="35000"/>
                  </a:schemeClr>
                </a:solidFill>
              </a:rPr>
              <a:t> </a:t>
            </a:r>
            <a:r xmlns:a="http://schemas.openxmlformats.org/drawingml/2006/main">
              <a:rPr lang="zh-CN" altLang="ko-KR" sz="2600">
                <a:solidFill>
                  <a:schemeClr val="tx1">
                    <a:lumMod val="65000"/>
                    <a:lumOff val="35000"/>
                  </a:schemeClr>
                </a:solidFill>
              </a:rPr>
              <a:t>然后，令人惊讶的是，那罐面粉和那罐油被</a:t>
            </a:r>
            <a:r xmlns:a="http://schemas.openxmlformats.org/drawingml/2006/main">
              <a:rPr lang="zh-CN" altLang="en-US" sz="2600">
                <a:solidFill>
                  <a:schemeClr val="tx1">
                    <a:lumMod val="65000"/>
                    <a:lumOff val="35000"/>
                  </a:schemeClr>
                </a:solidFill>
              </a:rPr>
              <a:t> </a:t>
            </a:r>
            <a:r xmlns:a="http://schemas.openxmlformats.org/drawingml/2006/main">
              <a:rPr lang="zh-CN" altLang="ko-KR" sz="2600">
                <a:solidFill>
                  <a:schemeClr val="tx1">
                    <a:lumMod val="65000"/>
                    <a:lumOff val="35000"/>
                  </a:schemeClr>
                </a:solidFill>
              </a:rPr>
              <a:t>没有用完。</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600">
                <a:solidFill>
                  <a:schemeClr val="tx1">
                    <a:lumMod val="65000"/>
                    <a:lumOff val="35000"/>
                  </a:schemeClr>
                </a:solidFill>
              </a:rPr>
              <a:t>有一天，她的儿子死了。但主上帝让男孩的生命回到了他身边并活了下来。她将荣耀归给神。</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4000">
                <a:solidFill>
                  <a:srgbClr val="FF0000"/>
                </a:solidFill>
              </a:rPr>
              <a:t>今天的课</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3200">
                <a:solidFill>
                  <a:schemeClr val="tx1">
                    <a:lumMod val="65000"/>
                    <a:lumOff val="35000"/>
                  </a:schemeClr>
                </a:solidFill>
              </a:rPr>
              <a:t>寡妇献了一点面和油</a:t>
            </a:r>
          </a:p>
          <a:p>
            <a:pPr xmlns:a="http://schemas.openxmlformats.org/drawingml/2006/main" algn="ctr"/>
            <a:r xmlns:a="http://schemas.openxmlformats.org/drawingml/2006/main">
              <a:rPr lang="zh-CN" altLang="ko-KR" sz="3200">
                <a:solidFill>
                  <a:schemeClr val="tx1">
                    <a:lumMod val="65000"/>
                    <a:lumOff val="35000"/>
                  </a:schemeClr>
                </a:solidFill>
              </a:rPr>
              <a:t>给上帝。</a:t>
            </a:r>
            <a:r xmlns:a="http://schemas.openxmlformats.org/drawingml/2006/main">
              <a:rPr lang="zh-CN"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zh-CN" altLang="ko-KR" sz="3200">
                <a:solidFill>
                  <a:schemeClr val="tx1">
                    <a:lumMod val="65000"/>
                    <a:lumOff val="35000"/>
                  </a:schemeClr>
                </a:solidFill>
              </a:rPr>
              <a:t>然后她就得到了很多祝福</a:t>
            </a:r>
          </a:p>
          <a:p>
            <a:pPr xmlns:a="http://schemas.openxmlformats.org/drawingml/2006/main" algn="ctr"/>
            <a:r xmlns:a="http://schemas.openxmlformats.org/drawingml/2006/main">
              <a:rPr lang="zh-CN" altLang="ko-KR" sz="3200">
                <a:solidFill>
                  <a:schemeClr val="tx1">
                    <a:lumMod val="65000"/>
                    <a:lumOff val="35000"/>
                  </a:schemeClr>
                </a:solidFill>
              </a:rPr>
              <a:t>超乎想象。</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zh-CN" altLang="ko-KR" sz="3200">
                <a:solidFill>
                  <a:schemeClr val="tx1">
                    <a:lumMod val="65000"/>
                    <a:lumOff val="35000"/>
                  </a:schemeClr>
                </a:solidFill>
              </a:rPr>
              <a:t>有时，有一天我们必须把一些重要的东西献给上帝。</a:t>
            </a:r>
          </a:p>
          <a:p>
            <a:pPr xmlns:a="http://schemas.openxmlformats.org/drawingml/2006/main" algn="ctr"/>
            <a:r xmlns:a="http://schemas.openxmlformats.org/drawingml/2006/main">
              <a:rPr lang="zh-CN" altLang="ko-KR" sz="3200">
                <a:solidFill>
                  <a:schemeClr val="tx1">
                    <a:lumMod val="65000"/>
                    <a:lumOff val="35000"/>
                  </a:schemeClr>
                </a:solidFill>
              </a:rPr>
              <a:t>然后，神通过这种奉献和牺牲大大祝福我们。</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3200"/>
              <a:t>神是谁？</a:t>
            </a:r>
            <a:r xmlns:a="http://schemas.openxmlformats.org/drawingml/2006/main">
              <a:rPr lang="zh-C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600">
                <a:solidFill>
                  <a:srgbClr val="C00000"/>
                </a:solidFill>
              </a:rPr>
              <a:t>神是..</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600">
                <a:solidFill>
                  <a:schemeClr val="tx1">
                    <a:lumMod val="65000"/>
                    <a:lumOff val="35000"/>
                  </a:schemeClr>
                </a:solidFill>
              </a:rPr>
              <a:t>神是一位供应我们生活所需的一切的人——食物、衣服、房子等等。</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4000">
                <a:solidFill>
                  <a:srgbClr val="FF0000"/>
                </a:solidFill>
              </a:rPr>
              <a:t>今天的测验</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200">
                <a:solidFill>
                  <a:schemeClr val="tx1">
                    <a:lumMod val="65000"/>
                    <a:lumOff val="35000"/>
                  </a:schemeClr>
                </a:solidFill>
              </a:rPr>
              <a:t>神吩咐以利亚去谁那里？</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en-US" sz="2800">
                <a:solidFill>
                  <a:schemeClr val="tx1">
                    <a:lumMod val="65000"/>
                    <a:lumOff val="35000"/>
                  </a:schemeClr>
                </a:solidFill>
              </a:rPr>
              <a:t>①</a:t>
            </a:r>
            <a:r xmlns:a="http://schemas.openxmlformats.org/drawingml/2006/main">
              <a:rPr lang="zh-CN" altLang="ko-KR" sz="2800">
                <a:solidFill>
                  <a:schemeClr val="tx1">
                    <a:lumMod val="65000"/>
                    <a:lumOff val="35000"/>
                  </a:schemeClr>
                </a:solidFill>
              </a:rPr>
              <a:t>国王</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en-US" sz="2800">
                <a:solidFill>
                  <a:schemeClr val="tx1">
                    <a:lumMod val="65000"/>
                    <a:lumOff val="35000"/>
                  </a:schemeClr>
                </a:solidFill>
              </a:rPr>
              <a:t>②</a:t>
            </a:r>
            <a:r xmlns:a="http://schemas.openxmlformats.org/drawingml/2006/main">
              <a:rPr lang="zh-CN" altLang="ko-KR" sz="2800">
                <a:solidFill>
                  <a:schemeClr val="tx1">
                    <a:lumMod val="65000"/>
                    <a:lumOff val="35000"/>
                  </a:schemeClr>
                </a:solidFill>
              </a:rPr>
              <a:t>牧师</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en-US" sz="2800">
                <a:solidFill>
                  <a:schemeClr val="tx1">
                    <a:lumMod val="65000"/>
                    <a:lumOff val="35000"/>
                  </a:schemeClr>
                </a:solidFill>
              </a:rPr>
              <a:t>③</a:t>
            </a:r>
            <a:r xmlns:a="http://schemas.openxmlformats.org/drawingml/2006/main">
              <a:rPr lang="zh-CN" altLang="ko-KR" sz="2800">
                <a:solidFill>
                  <a:schemeClr val="tx1">
                    <a:lumMod val="65000"/>
                    <a:lumOff val="35000"/>
                  </a:schemeClr>
                </a:solidFill>
              </a:rPr>
              <a:t>寡妇</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en-US" sz="2800">
                <a:solidFill>
                  <a:schemeClr val="tx1">
                    <a:lumMod val="65000"/>
                    <a:lumOff val="35000"/>
                  </a:schemeClr>
                </a:solidFill>
              </a:rPr>
              <a:t>④</a:t>
            </a:r>
            <a:r xmlns:a="http://schemas.openxmlformats.org/drawingml/2006/main">
              <a:rPr lang="zh-CN" altLang="ko-KR" sz="2800">
                <a:solidFill>
                  <a:schemeClr val="tx1">
                    <a:lumMod val="65000"/>
                    <a:lumOff val="35000"/>
                  </a:schemeClr>
                </a:solidFill>
              </a:rPr>
              <a:t>总则</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en-US" sz="2800">
                <a:solidFill>
                  <a:srgbClr val="FF0000"/>
                </a:solidFill>
              </a:rPr>
              <a:t>③</a:t>
            </a:r>
            <a:r xmlns:a="http://schemas.openxmlformats.org/drawingml/2006/main">
              <a:rPr lang="zh-CN" altLang="ko-KR" sz="2800">
                <a:solidFill>
                  <a:srgbClr val="FF0000"/>
                </a:solidFill>
              </a:rPr>
              <a:t>寡妇</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4000">
                <a:solidFill>
                  <a:srgbClr val="FF0000"/>
                </a:solidFill>
              </a:rPr>
              <a:t>今天的话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600">
                <a:solidFill>
                  <a:schemeClr val="tx1">
                    <a:lumMod val="65000"/>
                    <a:lumOff val="35000"/>
                  </a:schemeClr>
                </a:solidFill>
              </a:rPr>
              <a:t>立即前往西顿的撒勒法并住在那里。我已经吩咐那个地方的一个寡妇给你提供食物</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zh-CN" altLang="ko-KR" sz="2800">
                <a:solidFill>
                  <a:schemeClr val="tx1">
                    <a:lumMod val="65000"/>
                    <a:lumOff val="35000"/>
                  </a:schemeClr>
                </a:solidFill>
              </a:rPr>
              <a:t>1 国王</a:t>
            </a:r>
            <a:r xmlns:a="http://schemas.openxmlformats.org/drawingml/2006/main">
              <a:rPr lang="zh-CN" altLang="en-US" sz="2800">
                <a:solidFill>
                  <a:schemeClr val="tx1">
                    <a:lumMod val="65000"/>
                    <a:lumOff val="35000"/>
                  </a:schemeClr>
                </a:solidFill>
              </a:rPr>
              <a:t> </a:t>
            </a:r>
            <a:r xmlns:a="http://schemas.openxmlformats.org/drawingml/2006/main">
              <a:rPr lang="zh-CN"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zh-CN" altLang="ko-KR" b="1">
                <a:solidFill>
                  <a:schemeClr val="tx1">
                    <a:lumMod val="50000"/>
                    <a:lumOff val="50000"/>
                  </a:schemeClr>
                </a:solidFill>
              </a:rPr>
              <a:t>第36章 神的话</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zh-CN" altLang="ko-KR" sz="4400"/>
              <a:t>火从天而降</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zh-CN" altLang="ko-KR" sz="4000">
                <a:solidFill>
                  <a:srgbClr val="FF0000"/>
                </a:solidFill>
              </a:rPr>
              <a:t>今天的话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zh-CN" altLang="ko-KR" sz="3600">
                <a:solidFill>
                  <a:schemeClr val="tx1">
                    <a:lumMod val="65000"/>
                    <a:lumOff val="35000"/>
                  </a:schemeClr>
                </a:solidFill>
              </a:rPr>
              <a:t>于是，耶和华降下火来，烧尽了祭物、木柴、石头、泥土，也烧干了沟里的水。</a:t>
            </a:r>
            <a:r xmlns:a="http://schemas.openxmlformats.org/drawingml/2006/main">
              <a:rPr lang="zh-CN"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zh-CN" altLang="ko-KR" sz="2800">
                <a:solidFill>
                  <a:schemeClr val="tx1">
                    <a:lumMod val="65000"/>
                    <a:lumOff val="35000"/>
                  </a:schemeClr>
                </a:solidFill>
              </a:rPr>
              <a:t>1 国王</a:t>
            </a:r>
            <a:r xmlns:a="http://schemas.openxmlformats.org/drawingml/2006/main">
              <a:rPr lang="zh-CN" altLang="en-US" sz="2800">
                <a:solidFill>
                  <a:schemeClr val="tx1">
                    <a:lumMod val="65000"/>
                    <a:lumOff val="35000"/>
                  </a:schemeClr>
                </a:solidFill>
              </a:rPr>
              <a:t> </a:t>
            </a:r>
            <a:r xmlns:a="http://schemas.openxmlformats.org/drawingml/2006/main">
              <a:rPr lang="zh-CN"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zh-CN" altLang="ko-KR" sz="2800">
                <a:solidFill>
                  <a:schemeClr val="tx1">
                    <a:lumMod val="65000"/>
                    <a:lumOff val="35000"/>
                  </a:schemeClr>
                </a:solidFill>
              </a:rPr>
              <a:t>神差遣以利亚去见邪恶的以色列王亚哈。 “你将会知道谁才是真正的神！”</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zh-CN" altLang="ko-KR" sz="2800">
                <a:solidFill>
                  <a:schemeClr val="tx1">
                    <a:lumMod val="65000"/>
                    <a:lumOff val="35000"/>
                  </a:schemeClr>
                </a:solidFill>
              </a:rPr>
              <a:t>以利亚与 850 名偶像崇拜者的假先知作战。 “以火回应的神才是真正的神！”</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zh-CN" altLang="ko-KR" sz="2800">
                <a:solidFill>
                  <a:schemeClr val="tx1">
                    <a:lumMod val="65000"/>
                    <a:lumOff val="35000"/>
                  </a:schemeClr>
                </a:solidFill>
              </a:rPr>
              <a:t>约拿单把他珍贵的衣服给了大卫。这表明了约拿单对大卫的深厚友谊。</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zh-CN" altLang="ko-KR" sz="2800">
                <a:solidFill>
                  <a:schemeClr val="tx1">
                    <a:lumMod val="65000"/>
                    <a:lumOff val="35000"/>
                  </a:schemeClr>
                </a:solidFill>
              </a:rPr>
              <a:t>850 名先知呼喊着他们神的名字，并围着圣坛跳舞，但没有发生火灾反应。</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zh-CN" altLang="ko-KR" sz="2800">
                <a:solidFill>
                  <a:schemeClr val="tx1">
                    <a:lumMod val="65000"/>
                    <a:lumOff val="35000"/>
                  </a:schemeClr>
                </a:solidFill>
              </a:rPr>
              <a:t>轮到以利亚了。以利亚向天祈祷。然后，神的火降下，烧毁了祭坛上的祭物。</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zh-CN" altLang="ko-KR" sz="2600">
                <a:solidFill>
                  <a:schemeClr val="tx1">
                    <a:lumMod val="65000"/>
                    <a:lumOff val="35000"/>
                  </a:schemeClr>
                </a:solidFill>
              </a:rPr>
              <a:t>“耶和华才是真神！”以色列人悔改他们的罪，将荣耀归给神。</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zh-CN" altLang="ko-KR" sz="4000">
                <a:solidFill>
                  <a:srgbClr val="FF0000"/>
                </a:solidFill>
              </a:rPr>
              <a:t>今天的课</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zh-CN" altLang="ko-KR" sz="3200">
                <a:solidFill>
                  <a:schemeClr val="tx1">
                    <a:lumMod val="65000"/>
                    <a:lumOff val="35000"/>
                  </a:schemeClr>
                </a:solidFill>
              </a:rPr>
              <a:t>假神无能为力。</a:t>
            </a:r>
          </a:p>
          <a:p>
            <a:pPr xmlns:a="http://schemas.openxmlformats.org/drawingml/2006/main" algn="ctr"/>
            <a:r xmlns:a="http://schemas.openxmlformats.org/drawingml/2006/main">
              <a:rPr lang="zh-CN" altLang="ko-KR" sz="3200">
                <a:solidFill>
                  <a:schemeClr val="tx1">
                    <a:lumMod val="65000"/>
                    <a:lumOff val="35000"/>
                  </a:schemeClr>
                </a:solidFill>
              </a:rPr>
              <a:t>为了</a:t>
            </a:r>
            <a:r xmlns:a="http://schemas.openxmlformats.org/drawingml/2006/main">
              <a:rPr lang="zh-CN" altLang="en-US" sz="3200">
                <a:solidFill>
                  <a:schemeClr val="tx1">
                    <a:lumMod val="65000"/>
                    <a:lumOff val="35000"/>
                  </a:schemeClr>
                </a:solidFill>
              </a:rPr>
              <a:t> </a:t>
            </a:r>
            <a:r xmlns:a="http://schemas.openxmlformats.org/drawingml/2006/main">
              <a:rPr lang="zh-CN" altLang="ko-KR" sz="3200">
                <a:solidFill>
                  <a:schemeClr val="tx1">
                    <a:lumMod val="65000"/>
                    <a:lumOff val="35000"/>
                  </a:schemeClr>
                </a:solidFill>
              </a:rPr>
              <a:t>他们</a:t>
            </a:r>
            <a:r xmlns:a="http://schemas.openxmlformats.org/drawingml/2006/main">
              <a:rPr lang="zh-CN" altLang="en-US" sz="3200">
                <a:solidFill>
                  <a:schemeClr val="tx1">
                    <a:lumMod val="65000"/>
                    <a:lumOff val="35000"/>
                  </a:schemeClr>
                </a:solidFill>
              </a:rPr>
              <a:t> </a:t>
            </a:r>
            <a:r xmlns:a="http://schemas.openxmlformats.org/drawingml/2006/main">
              <a:rPr lang="zh-CN" altLang="ko-KR" sz="3200">
                <a:solidFill>
                  <a:schemeClr val="tx1">
                    <a:lumMod val="65000"/>
                    <a:lumOff val="35000"/>
                  </a:schemeClr>
                </a:solidFill>
              </a:rPr>
              <a:t>有</a:t>
            </a:r>
            <a:r xmlns:a="http://schemas.openxmlformats.org/drawingml/2006/main">
              <a:rPr lang="zh-CN" altLang="en-US" sz="3200">
                <a:solidFill>
                  <a:schemeClr val="tx1">
                    <a:lumMod val="65000"/>
                    <a:lumOff val="35000"/>
                  </a:schemeClr>
                </a:solidFill>
              </a:rPr>
              <a:t> </a:t>
            </a:r>
            <a:r xmlns:a="http://schemas.openxmlformats.org/drawingml/2006/main">
              <a:rPr lang="zh-CN" altLang="ko-KR" sz="3200">
                <a:solidFill>
                  <a:schemeClr val="tx1">
                    <a:lumMod val="65000"/>
                    <a:lumOff val="35000"/>
                  </a:schemeClr>
                </a:solidFill>
              </a:rPr>
              <a:t>不</a:t>
            </a:r>
            <a:r xmlns:a="http://schemas.openxmlformats.org/drawingml/2006/main">
              <a:rPr lang="zh-CN" altLang="en-US" sz="3200">
                <a:solidFill>
                  <a:schemeClr val="tx1">
                    <a:lumMod val="65000"/>
                    <a:lumOff val="35000"/>
                  </a:schemeClr>
                </a:solidFill>
              </a:rPr>
              <a:t> </a:t>
            </a:r>
            <a:r xmlns:a="http://schemas.openxmlformats.org/drawingml/2006/main">
              <a:rPr lang="zh-CN" altLang="ko-KR" sz="3200">
                <a:solidFill>
                  <a:schemeClr val="tx1">
                    <a:lumMod val="65000"/>
                    <a:lumOff val="35000"/>
                  </a:schemeClr>
                </a:solidFill>
              </a:rPr>
              <a:t>力量。</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zh-CN" altLang="ko-KR" sz="3200">
                <a:solidFill>
                  <a:schemeClr val="tx1">
                    <a:lumMod val="65000"/>
                    <a:lumOff val="35000"/>
                  </a:schemeClr>
                </a:solidFill>
              </a:rPr>
              <a:t>上帝是全能的。</a:t>
            </a:r>
          </a:p>
          <a:p>
            <a:pPr xmlns:a="http://schemas.openxmlformats.org/drawingml/2006/main" algn="ctr"/>
            <a:r xmlns:a="http://schemas.openxmlformats.org/drawingml/2006/main">
              <a:rPr lang="zh-CN" altLang="ko-KR" sz="3200">
                <a:solidFill>
                  <a:schemeClr val="tx1">
                    <a:lumMod val="65000"/>
                    <a:lumOff val="35000"/>
                  </a:schemeClr>
                </a:solidFill>
              </a:rPr>
              <a:t>当我们依靠并相信他时，我们就能经历他令人惊奇的奇迹。</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zh-CN" altLang="ko-KR" sz="3200"/>
              <a:t>神是谁？</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zh-CN" altLang="ko-KR" sz="3600">
                <a:solidFill>
                  <a:srgbClr val="C00000"/>
                </a:solidFill>
              </a:rPr>
              <a:t>神是..</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zh-CN" altLang="ko-KR" sz="3600">
                <a:solidFill>
                  <a:schemeClr val="tx1">
                    <a:lumMod val="65000"/>
                    <a:lumOff val="35000"/>
                  </a:schemeClr>
                </a:solidFill>
              </a:rPr>
              <a:t>他是又真又活、又工作的神，与虚假的偶像不同。</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zh-CN" altLang="ko-KR" sz="4000">
                <a:solidFill>
                  <a:srgbClr val="FF0000"/>
                </a:solidFill>
              </a:rPr>
              <a:t>今天的测验</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zh-CN" altLang="ko-KR" sz="3200">
                <a:solidFill>
                  <a:schemeClr val="tx1">
                    <a:lumMod val="65000"/>
                    <a:lumOff val="35000"/>
                  </a:schemeClr>
                </a:solidFill>
              </a:rPr>
              <a:t>以利亚祷告时从天上掉下来的是什么？</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zh-CN" altLang="en-US" sz="2800">
                <a:solidFill>
                  <a:schemeClr val="tx1">
                    <a:lumMod val="65000"/>
                    <a:lumOff val="35000"/>
                  </a:schemeClr>
                </a:solidFill>
              </a:rPr>
              <a:t>①</a:t>
            </a:r>
            <a:r xmlns:a="http://schemas.openxmlformats.org/drawingml/2006/main">
              <a:rPr lang="zh-CN" altLang="ko-KR" sz="2800">
                <a:solidFill>
                  <a:schemeClr val="tx1">
                    <a:lumMod val="65000"/>
                    <a:lumOff val="35000"/>
                  </a:schemeClr>
                </a:solidFill>
              </a:rPr>
              <a:t>雪</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zh-CN" altLang="en-US" sz="2800">
                <a:solidFill>
                  <a:schemeClr val="tx1">
                    <a:lumMod val="65000"/>
                    <a:lumOff val="35000"/>
                  </a:schemeClr>
                </a:solidFill>
              </a:rPr>
              <a:t>②</a:t>
            </a:r>
            <a:r xmlns:a="http://schemas.openxmlformats.org/drawingml/2006/main">
              <a:rPr lang="zh-CN" altLang="ko-KR" sz="2800">
                <a:solidFill>
                  <a:schemeClr val="tx1">
                    <a:lumMod val="65000"/>
                    <a:lumOff val="35000"/>
                  </a:schemeClr>
                </a:solidFill>
              </a:rPr>
              <a:t>雨</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zh-CN" altLang="en-US" sz="2800">
                <a:solidFill>
                  <a:schemeClr val="tx1">
                    <a:lumMod val="65000"/>
                    <a:lumOff val="35000"/>
                  </a:schemeClr>
                </a:solidFill>
              </a:rPr>
              <a:t>③</a:t>
            </a:r>
            <a:r xmlns:a="http://schemas.openxmlformats.org/drawingml/2006/main">
              <a:rPr lang="zh-CN" altLang="ko-KR" sz="2800">
                <a:solidFill>
                  <a:schemeClr val="tx1">
                    <a:lumMod val="65000"/>
                    <a:lumOff val="35000"/>
                  </a:schemeClr>
                </a:solidFill>
              </a:rPr>
              <a:t>石头</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zh-CN" altLang="en-US" sz="2800">
                <a:solidFill>
                  <a:schemeClr val="tx1">
                    <a:lumMod val="65000"/>
                    <a:lumOff val="35000"/>
                  </a:schemeClr>
                </a:solidFill>
              </a:rPr>
              <a:t>④</a:t>
            </a:r>
            <a:r xmlns:a="http://schemas.openxmlformats.org/drawingml/2006/main">
              <a:rPr lang="zh-CN" altLang="ko-KR" sz="2800">
                <a:solidFill>
                  <a:schemeClr val="tx1">
                    <a:lumMod val="65000"/>
                    <a:lumOff val="35000"/>
                  </a:schemeClr>
                </a:solidFill>
              </a:rPr>
              <a:t>火灾</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zh-CN" altLang="en-US" sz="2800">
                <a:solidFill>
                  <a:srgbClr val="FF0000"/>
                </a:solidFill>
              </a:rPr>
              <a:t>④</a:t>
            </a:r>
            <a:r xmlns:a="http://schemas.openxmlformats.org/drawingml/2006/main">
              <a:rPr lang="zh-CN" altLang="ko-KR" sz="2800">
                <a:solidFill>
                  <a:srgbClr val="FF0000"/>
                </a:solidFill>
              </a:rPr>
              <a:t>火灾</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zh-CN" altLang="ko-KR" sz="4000">
                <a:solidFill>
                  <a:srgbClr val="FF0000"/>
                </a:solidFill>
              </a:rPr>
              <a:t>今天的话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zh-CN" altLang="ko-KR" sz="3600">
                <a:solidFill>
                  <a:schemeClr val="tx1">
                    <a:lumMod val="65000"/>
                    <a:lumOff val="35000"/>
                  </a:schemeClr>
                </a:solidFill>
              </a:rPr>
              <a:t>于是，耶和华降下火来，烧尽了祭物、木柴、石头、泥土，也烧干了沟里的水。</a:t>
            </a:r>
            <a:r xmlns:a="http://schemas.openxmlformats.org/drawingml/2006/main">
              <a:rPr lang="zh-CN"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zh-CN" altLang="ko-KR" sz="2800">
                <a:solidFill>
                  <a:schemeClr val="tx1">
                    <a:lumMod val="65000"/>
                    <a:lumOff val="35000"/>
                  </a:schemeClr>
                </a:solidFill>
              </a:rPr>
              <a:t>1 国王</a:t>
            </a:r>
            <a:r xmlns:a="http://schemas.openxmlformats.org/drawingml/2006/main">
              <a:rPr lang="zh-CN" altLang="en-US" sz="2800">
                <a:solidFill>
                  <a:schemeClr val="tx1">
                    <a:lumMod val="65000"/>
                    <a:lumOff val="35000"/>
                  </a:schemeClr>
                </a:solidFill>
              </a:rPr>
              <a:t> </a:t>
            </a:r>
            <a:r xmlns:a="http://schemas.openxmlformats.org/drawingml/2006/main">
              <a:rPr lang="zh-CN"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b="1">
                <a:solidFill>
                  <a:schemeClr val="tx1">
                    <a:lumMod val="50000"/>
                    <a:lumOff val="50000"/>
                  </a:schemeClr>
                </a:solidFill>
              </a:rPr>
              <a:t>不。 37 神的话</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4400"/>
              <a:t>乃缦麻风病痊愈</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4000">
                <a:solidFill>
                  <a:srgbClr val="FF0000"/>
                </a:solidFill>
              </a:rPr>
              <a:t>今天的话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600">
                <a:solidFill>
                  <a:schemeClr val="tx1">
                    <a:lumMod val="65000"/>
                    <a:lumOff val="35000"/>
                  </a:schemeClr>
                </a:solidFill>
              </a:rPr>
              <a:t>他就下去，照神人所说的，在约旦河里沐浴七次，他的肉体就痊愈了，洁净得像小孩子一样。</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zh-CN" altLang="ko-KR" sz="2800">
                <a:solidFill>
                  <a:schemeClr val="tx1">
                    <a:lumMod val="65000"/>
                    <a:lumOff val="35000"/>
                  </a:schemeClr>
                </a:solidFill>
              </a:rPr>
              <a:t>列王记下 2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400">
                <a:solidFill>
                  <a:schemeClr val="tx1">
                    <a:lumMod val="65000"/>
                    <a:lumOff val="35000"/>
                  </a:schemeClr>
                </a:solidFill>
              </a:rPr>
              <a:t>乃缦是亚兰王军队的元帅，但他患有麻风病。他去找以色列的先知以利沙，寻求复兴。</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zh-CN" altLang="ko-KR" sz="2600">
                <a:solidFill>
                  <a:schemeClr val="tx1">
                    <a:lumMod val="65000"/>
                    <a:lumOff val="35000"/>
                  </a:schemeClr>
                </a:solidFill>
              </a:rPr>
              <a:t>大卫多次陷入险境，因为扫罗王想要杀他。不过，在乔纳森的帮助下，他可以摆脱这些危险。</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800">
                <a:solidFill>
                  <a:schemeClr val="tx1">
                    <a:lumMod val="65000"/>
                    <a:lumOff val="35000"/>
                  </a:schemeClr>
                </a:solidFill>
              </a:rPr>
              <a:t>以利沙没有迎见他，只是说：“你去约旦河洗七次吧。”</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800">
                <a:solidFill>
                  <a:schemeClr val="tx1">
                    <a:lumMod val="65000"/>
                    <a:lumOff val="35000"/>
                  </a:schemeClr>
                </a:solidFill>
              </a:rPr>
              <a:t>乃缦对以利沙的话很生气。但他的仆人对他说：“请你到河边去，把你的身体浸一下。”</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800">
                <a:solidFill>
                  <a:schemeClr val="tx1">
                    <a:lumMod val="65000"/>
                    <a:lumOff val="35000"/>
                  </a:schemeClr>
                </a:solidFill>
              </a:rPr>
              <a:t>乃缦按照以利沙和他的仆人所说的，在约旦河里沐浴了七次。</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500">
                <a:solidFill>
                  <a:schemeClr val="tx1">
                    <a:lumMod val="65000"/>
                    <a:lumOff val="35000"/>
                  </a:schemeClr>
                </a:solidFill>
              </a:rPr>
              <a:t>然后，令人惊奇的是，他的肉身竟然恢复了，变得干净了。</a:t>
            </a:r>
          </a:p>
          <a:p>
            <a:r xmlns:a="http://schemas.openxmlformats.org/drawingml/2006/main">
              <a:rPr lang="zh-CN" altLang="ko-KR" sz="2500">
                <a:solidFill>
                  <a:schemeClr val="tx1">
                    <a:lumMod val="65000"/>
                    <a:lumOff val="35000"/>
                  </a:schemeClr>
                </a:solidFill>
              </a:rPr>
              <a:t>乃缦回到以利沙那里，将荣耀归给上帝。</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4000">
                <a:solidFill>
                  <a:srgbClr val="FF0000"/>
                </a:solidFill>
              </a:rPr>
              <a:t>今天的课</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3200">
                <a:solidFill>
                  <a:schemeClr val="tx1">
                    <a:lumMod val="65000"/>
                    <a:lumOff val="35000"/>
                  </a:schemeClr>
                </a:solidFill>
              </a:rPr>
              <a:t>当乃缦听神人以利沙的话并遵守他的话语时，他就蒙福得蒙福，麻风病痊愈了。</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zh-CN" altLang="ko-KR" sz="3200">
                <a:solidFill>
                  <a:schemeClr val="tx1">
                    <a:lumMod val="65000"/>
                    <a:lumOff val="35000"/>
                  </a:schemeClr>
                </a:solidFill>
              </a:rPr>
              <a:t>我们不应该按照自己的意愿生活，</a:t>
            </a:r>
          </a:p>
          <a:p>
            <a:pPr xmlns:a="http://schemas.openxmlformats.org/drawingml/2006/main" algn="ctr"/>
            <a:r xmlns:a="http://schemas.openxmlformats.org/drawingml/2006/main">
              <a:rPr lang="zh-CN" altLang="ko-KR" sz="3200">
                <a:solidFill>
                  <a:schemeClr val="tx1">
                    <a:lumMod val="65000"/>
                    <a:lumOff val="35000"/>
                  </a:schemeClr>
                </a:solidFill>
              </a:rPr>
              <a:t>但按上帝的旨意。</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zh-CN" altLang="ko-KR" sz="3200">
                <a:solidFill>
                  <a:schemeClr val="tx1">
                    <a:lumMod val="65000"/>
                    <a:lumOff val="35000"/>
                  </a:schemeClr>
                </a:solidFill>
              </a:rPr>
              <a:t>当我们生活并遵守神的话语时，</a:t>
            </a:r>
          </a:p>
          <a:p>
            <a:pPr xmlns:a="http://schemas.openxmlformats.org/drawingml/2006/main" algn="ctr"/>
            <a:r xmlns:a="http://schemas.openxmlformats.org/drawingml/2006/main">
              <a:rPr lang="zh-CN" altLang="ko-KR" sz="3200">
                <a:solidFill>
                  <a:schemeClr val="tx1">
                    <a:lumMod val="65000"/>
                    <a:lumOff val="35000"/>
                  </a:schemeClr>
                </a:solidFill>
              </a:rPr>
              <a:t>我们可以蒙受上帝为我们提供的丰盛祝福。</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3200">
                <a:solidFill>
                  <a:srgbClr val="FF0000"/>
                </a:solidFill>
              </a:rPr>
              <a:t>上帝？</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600">
                <a:solidFill>
                  <a:srgbClr val="C00000"/>
                </a:solidFill>
              </a:rPr>
              <a:t>神是..</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600">
                <a:solidFill>
                  <a:schemeClr val="tx1">
                    <a:lumMod val="65000"/>
                    <a:lumOff val="35000"/>
                  </a:schemeClr>
                </a:solidFill>
              </a:rPr>
              <a:t>神是能治愈一切疾病的那一位。他是全能的神，能够医治我们。</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4000">
                <a:solidFill>
                  <a:srgbClr val="FF0000"/>
                </a:solidFill>
              </a:rPr>
              <a:t>今天的测验</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600">
                <a:solidFill>
                  <a:schemeClr val="tx1">
                    <a:lumMod val="65000"/>
                    <a:lumOff val="35000"/>
                  </a:schemeClr>
                </a:solidFill>
              </a:rPr>
              <a:t>乃缦曾多少次将自己浸入约旦河？</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en-US" sz="2800">
                <a:solidFill>
                  <a:schemeClr val="tx1">
                    <a:lumMod val="65000"/>
                    <a:lumOff val="35000"/>
                  </a:schemeClr>
                </a:solidFill>
              </a:rPr>
              <a:t>① </a:t>
            </a:r>
            <a:r xmlns:a="http://schemas.openxmlformats.org/drawingml/2006/main">
              <a:rPr lang="zh-CN" altLang="ko-KR" sz="2800">
                <a:solidFill>
                  <a:schemeClr val="tx1">
                    <a:lumMod val="65000"/>
                    <a:lumOff val="35000"/>
                  </a:schemeClr>
                </a:solidFill>
              </a:rPr>
              <a:t>3次</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en-US" sz="2800">
                <a:solidFill>
                  <a:schemeClr val="tx1">
                    <a:lumMod val="65000"/>
                    <a:lumOff val="35000"/>
                  </a:schemeClr>
                </a:solidFill>
              </a:rPr>
              <a:t>②</a:t>
            </a:r>
            <a:r xmlns:a="http://schemas.openxmlformats.org/drawingml/2006/main">
              <a:rPr lang="zh-CN" altLang="ko-KR" sz="2800">
                <a:solidFill>
                  <a:schemeClr val="tx1">
                    <a:lumMod val="65000"/>
                    <a:lumOff val="35000"/>
                  </a:schemeClr>
                </a:solidFill>
              </a:rPr>
              <a:t>一次</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en-US" sz="2800">
                <a:solidFill>
                  <a:schemeClr val="tx1">
                    <a:lumMod val="65000"/>
                    <a:lumOff val="35000"/>
                  </a:schemeClr>
                </a:solidFill>
              </a:rPr>
              <a:t>③</a:t>
            </a:r>
            <a:r xmlns:a="http://schemas.openxmlformats.org/drawingml/2006/main">
              <a:rPr lang="zh-CN" altLang="ko-KR" sz="2800">
                <a:solidFill>
                  <a:schemeClr val="tx1">
                    <a:lumMod val="65000"/>
                    <a:lumOff val="35000"/>
                  </a:schemeClr>
                </a:solidFill>
              </a:rPr>
              <a:t>五次</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en-US" sz="2800">
                <a:solidFill>
                  <a:schemeClr val="tx1">
                    <a:lumMod val="65000"/>
                    <a:lumOff val="35000"/>
                  </a:schemeClr>
                </a:solidFill>
              </a:rPr>
              <a:t>④</a:t>
            </a:r>
            <a:r xmlns:a="http://schemas.openxmlformats.org/drawingml/2006/main">
              <a:rPr lang="zh-CN" altLang="ko-KR" sz="2800">
                <a:solidFill>
                  <a:schemeClr val="tx1">
                    <a:lumMod val="65000"/>
                    <a:lumOff val="35000"/>
                  </a:schemeClr>
                </a:solidFill>
              </a:rPr>
              <a:t>七</a:t>
            </a:r>
            <a:r xmlns:a="http://schemas.openxmlformats.org/drawingml/2006/main">
              <a:rPr lang="zh-CN" altLang="en-US" sz="2800">
                <a:solidFill>
                  <a:schemeClr val="tx1">
                    <a:lumMod val="65000"/>
                    <a:lumOff val="35000"/>
                  </a:schemeClr>
                </a:solidFill>
              </a:rPr>
              <a:t> </a:t>
            </a:r>
            <a:r xmlns:a="http://schemas.openxmlformats.org/drawingml/2006/main">
              <a:rPr lang="zh-CN" altLang="ko-KR" sz="2800">
                <a:solidFill>
                  <a:schemeClr val="tx1">
                    <a:lumMod val="65000"/>
                    <a:lumOff val="35000"/>
                  </a:schemeClr>
                </a:solidFill>
              </a:rPr>
              <a:t>次</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en-US" sz="2800">
                <a:solidFill>
                  <a:srgbClr val="FF0000"/>
                </a:solidFill>
              </a:rPr>
              <a:t>④</a:t>
            </a:r>
            <a:r xmlns:a="http://schemas.openxmlformats.org/drawingml/2006/main">
              <a:rPr lang="zh-CN" altLang="ko-KR" sz="2800">
                <a:solidFill>
                  <a:srgbClr val="FF0000"/>
                </a:solidFill>
              </a:rPr>
              <a:t>七次</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4000">
                <a:solidFill>
                  <a:srgbClr val="FF0000"/>
                </a:solidFill>
              </a:rPr>
              <a:t>今天的话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600">
                <a:solidFill>
                  <a:schemeClr val="tx1">
                    <a:lumMod val="65000"/>
                    <a:lumOff val="35000"/>
                  </a:schemeClr>
                </a:solidFill>
              </a:rPr>
              <a:t>他就下去，照神人所说的，在约旦河里沐浴七次，他的肉体就痊愈了，洁净得像小孩子一样。</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zh-CN" altLang="ko-KR" sz="2800">
                <a:solidFill>
                  <a:schemeClr val="tx1">
                    <a:lumMod val="65000"/>
                    <a:lumOff val="35000"/>
                  </a:schemeClr>
                </a:solidFill>
              </a:rPr>
              <a:t>列王记下 2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b="1">
                <a:solidFill>
                  <a:schemeClr val="tx1">
                    <a:lumMod val="50000"/>
                    <a:lumOff val="50000"/>
                  </a:schemeClr>
                </a:solidFill>
              </a:rPr>
              <a:t>第38章 神的话</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4400"/>
              <a:t>修复神殿</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4000">
                <a:solidFill>
                  <a:srgbClr val="FF0000"/>
                </a:solidFill>
              </a:rPr>
              <a:t>今天的话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600">
                <a:solidFill>
                  <a:schemeClr val="bg1">
                    <a:lumMod val="50000"/>
                  </a:schemeClr>
                </a:solidFill>
              </a:rPr>
              <a:t>于是，约阿施王召见祭司耶何耶大和其他祭司，对他们说：“你们为什么不修复圣殿受损的地方呢？不要再向你们的司库拿钱，而是把钱交出来，用来修复圣殿。”</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zh-CN" altLang="ko-KR" sz="2800">
                <a:solidFill>
                  <a:schemeClr val="tx1">
                    <a:lumMod val="65000"/>
                    <a:lumOff val="35000"/>
                  </a:schemeClr>
                </a:solidFill>
              </a:rPr>
              <a:t>2 国王</a:t>
            </a:r>
            <a:r xmlns:a="http://schemas.openxmlformats.org/drawingml/2006/main">
              <a:rPr lang="zh-CN" altLang="en-US" sz="2800">
                <a:solidFill>
                  <a:schemeClr val="tx1">
                    <a:lumMod val="65000"/>
                    <a:lumOff val="35000"/>
                  </a:schemeClr>
                </a:solidFill>
              </a:rPr>
              <a:t> </a:t>
            </a:r>
            <a:r xmlns:a="http://schemas.openxmlformats.org/drawingml/2006/main">
              <a:rPr lang="zh-CN"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zh-CN" altLang="ko-KR" sz="4000">
                <a:solidFill>
                  <a:srgbClr val="FF0000"/>
                </a:solidFill>
              </a:rPr>
              <a:t>今天的课</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zh-CN" altLang="ko-KR" sz="3200">
                <a:solidFill>
                  <a:schemeClr val="tx1">
                    <a:lumMod val="65000"/>
                    <a:lumOff val="35000"/>
                  </a:schemeClr>
                </a:solidFill>
              </a:rPr>
              <a:t>约拿单并没有选择他的私欲，而是选择了他的朋友大卫。</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zh-CN" altLang="ko-KR" sz="3200">
                <a:solidFill>
                  <a:schemeClr val="tx1">
                    <a:lumMod val="65000"/>
                    <a:lumOff val="35000"/>
                  </a:schemeClr>
                </a:solidFill>
              </a:rPr>
              <a:t>像乔纳森一样，</a:t>
            </a:r>
          </a:p>
          <a:p>
            <a:pPr xmlns:a="http://schemas.openxmlformats.org/drawingml/2006/main" algn="ctr"/>
            <a:r xmlns:a="http://schemas.openxmlformats.org/drawingml/2006/main">
              <a:rPr lang="zh-CN" altLang="ko-KR" sz="3200">
                <a:solidFill>
                  <a:schemeClr val="tx1">
                    <a:lumMod val="65000"/>
                    <a:lumOff val="35000"/>
                  </a:schemeClr>
                </a:solidFill>
              </a:rPr>
              <a:t>让我们成为我们朋友的好朋友吧。</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800" err="1">
                <a:solidFill>
                  <a:schemeClr val="tx1">
                    <a:lumMod val="65000"/>
                    <a:lumOff val="35000"/>
                  </a:schemeClr>
                </a:solidFill>
              </a:rPr>
              <a:t>犹大王约阿施想要修复受损的上帝圣殿。</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800">
                <a:solidFill>
                  <a:schemeClr val="tx1">
                    <a:lumMod val="65000"/>
                    <a:lumOff val="35000"/>
                  </a:schemeClr>
                </a:solidFill>
              </a:rPr>
              <a:t>然而，预算不足以修复寺庙。约阿施决定接受捐款来修复上帝的圣殿。</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800">
                <a:solidFill>
                  <a:schemeClr val="tx1">
                    <a:lumMod val="65000"/>
                    <a:lumOff val="35000"/>
                  </a:schemeClr>
                </a:solidFill>
              </a:rPr>
              <a:t>爱神的人们真诚地捐钱修葺圣殿。</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800">
                <a:solidFill>
                  <a:schemeClr val="tx1">
                    <a:lumMod val="65000"/>
                    <a:lumOff val="35000"/>
                  </a:schemeClr>
                </a:solidFill>
              </a:rPr>
              <a:t>修缮寺庙所筹集到的钱都交给了工人们，他们非常诚实地修缮了寺庙。</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800">
                <a:solidFill>
                  <a:schemeClr val="tx1">
                    <a:lumMod val="65000"/>
                    <a:lumOff val="35000"/>
                  </a:schemeClr>
                </a:solidFill>
              </a:rPr>
              <a:t>“哇！这是一座多么美丽的寺庙啊！”约阿施很高兴，因为他认为上帝会喜悦他。</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4000">
                <a:solidFill>
                  <a:srgbClr val="FF0000"/>
                </a:solidFill>
              </a:rPr>
              <a:t>今天的课</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3600" err="1">
                <a:solidFill>
                  <a:schemeClr val="tx1">
                    <a:lumMod val="65000"/>
                    <a:lumOff val="35000"/>
                  </a:schemeClr>
                </a:solidFill>
              </a:rPr>
              <a:t>约阿施视上帝的殿为宝贵的地方，人们在那里敬拜上帝。</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zh-CN" altLang="ko-KR" sz="3600">
                <a:solidFill>
                  <a:schemeClr val="tx1">
                    <a:lumMod val="65000"/>
                    <a:lumOff val="35000"/>
                  </a:schemeClr>
                </a:solidFill>
              </a:rPr>
              <a:t>教堂是我们敬拜上帝时上帝所在的地方。</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zh-CN" altLang="ko-KR" sz="3600">
                <a:solidFill>
                  <a:schemeClr val="tx1">
                    <a:lumMod val="65000"/>
                    <a:lumOff val="35000"/>
                  </a:schemeClr>
                </a:solidFill>
              </a:rPr>
              <a:t>所以，我们必须爱教会，并视它为宝贵。</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3200">
                <a:solidFill>
                  <a:srgbClr val="FF0000"/>
                </a:solidFill>
              </a:rPr>
              <a:t>上帝？</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600">
                <a:solidFill>
                  <a:srgbClr val="C00000"/>
                </a:solidFill>
              </a:rPr>
              <a:t>神是...</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600">
                <a:solidFill>
                  <a:schemeClr val="tx1">
                    <a:lumMod val="65000"/>
                    <a:lumOff val="35000"/>
                  </a:schemeClr>
                </a:solidFill>
              </a:rPr>
              <a:t>神将我们每一个人设立为他的圣殿。</a:t>
            </a:r>
          </a:p>
          <a:p>
            <a:endParaRPr lang="en-US" altLang="ko-KR" sz="3600">
              <a:solidFill>
                <a:schemeClr val="tx1">
                  <a:lumMod val="65000"/>
                  <a:lumOff val="35000"/>
                </a:schemeClr>
              </a:solidFill>
            </a:endParaRPr>
          </a:p>
          <a:p>
            <a:r xmlns:a="http://schemas.openxmlformats.org/drawingml/2006/main">
              <a:rPr lang="zh-CN" altLang="ko-KR" sz="3600">
                <a:solidFill>
                  <a:schemeClr val="tx1">
                    <a:lumMod val="65000"/>
                    <a:lumOff val="35000"/>
                  </a:schemeClr>
                </a:solidFill>
              </a:rPr>
              <a:t>神遇见那些敬拜他的人。</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4000">
                <a:solidFill>
                  <a:srgbClr val="FF0000"/>
                </a:solidFill>
              </a:rPr>
              <a:t>今天的测验</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600">
                <a:solidFill>
                  <a:schemeClr val="tx1">
                    <a:lumMod val="65000"/>
                    <a:lumOff val="35000"/>
                  </a:schemeClr>
                </a:solidFill>
              </a:rPr>
              <a:t>乔阿什决定解决什么问题？</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en-US" sz="2800">
                <a:solidFill>
                  <a:schemeClr val="tx1">
                    <a:lumMod val="65000"/>
                    <a:lumOff val="35000"/>
                  </a:schemeClr>
                </a:solidFill>
              </a:rPr>
              <a:t>①</a:t>
            </a:r>
            <a:r xmlns:a="http://schemas.openxmlformats.org/drawingml/2006/main">
              <a:rPr lang="zh-CN" altLang="ko-KR" sz="2800">
                <a:solidFill>
                  <a:schemeClr val="tx1">
                    <a:lumMod val="65000"/>
                    <a:lumOff val="35000"/>
                  </a:schemeClr>
                </a:solidFill>
              </a:rPr>
              <a:t>宫殿</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en-US" sz="2800">
                <a:solidFill>
                  <a:schemeClr val="tx1">
                    <a:lumMod val="65000"/>
                    <a:lumOff val="35000"/>
                  </a:schemeClr>
                </a:solidFill>
              </a:rPr>
              <a:t>②</a:t>
            </a:r>
            <a:r xmlns:a="http://schemas.openxmlformats.org/drawingml/2006/main">
              <a:rPr lang="zh-CN" altLang="ko-KR" sz="2800">
                <a:solidFill>
                  <a:schemeClr val="tx1">
                    <a:lumMod val="65000"/>
                    <a:lumOff val="35000"/>
                  </a:schemeClr>
                </a:solidFill>
              </a:rPr>
              <a:t>他的</a:t>
            </a:r>
            <a:r xmlns:a="http://schemas.openxmlformats.org/drawingml/2006/main">
              <a:rPr lang="zh-CN" altLang="en-US" sz="2800">
                <a:solidFill>
                  <a:schemeClr val="tx1">
                    <a:lumMod val="65000"/>
                    <a:lumOff val="35000"/>
                  </a:schemeClr>
                </a:solidFill>
              </a:rPr>
              <a:t> </a:t>
            </a:r>
            <a:r xmlns:a="http://schemas.openxmlformats.org/drawingml/2006/main">
              <a:rPr lang="zh-CN" altLang="ko-KR" sz="2800">
                <a:solidFill>
                  <a:schemeClr val="tx1">
                    <a:lumMod val="65000"/>
                    <a:lumOff val="35000"/>
                  </a:schemeClr>
                </a:solidFill>
              </a:rPr>
              <a:t>房间</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en-US" sz="2800">
                <a:solidFill>
                  <a:schemeClr val="tx1">
                    <a:lumMod val="65000"/>
                    <a:lumOff val="35000"/>
                  </a:schemeClr>
                </a:solidFill>
              </a:rPr>
              <a:t>③</a:t>
            </a:r>
            <a:r xmlns:a="http://schemas.openxmlformats.org/drawingml/2006/main">
              <a:rPr lang="zh-CN" altLang="ko-KR" sz="2800">
                <a:solidFill>
                  <a:schemeClr val="tx1">
                    <a:lumMod val="65000"/>
                    <a:lumOff val="35000"/>
                  </a:schemeClr>
                </a:solidFill>
              </a:rPr>
              <a:t>学校</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en-US" sz="2800">
                <a:solidFill>
                  <a:schemeClr val="tx1">
                    <a:lumMod val="65000"/>
                    <a:lumOff val="35000"/>
                  </a:schemeClr>
                </a:solidFill>
              </a:rPr>
              <a:t>④</a:t>
            </a:r>
            <a:r xmlns:a="http://schemas.openxmlformats.org/drawingml/2006/main">
              <a:rPr lang="zh-CN" altLang="ko-KR" sz="2800">
                <a:solidFill>
                  <a:schemeClr val="tx1">
                    <a:lumMod val="65000"/>
                    <a:lumOff val="35000"/>
                  </a:schemeClr>
                </a:solidFill>
              </a:rPr>
              <a:t>圣殿</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en-US" sz="2800">
                <a:solidFill>
                  <a:srgbClr val="FF0000"/>
                </a:solidFill>
              </a:rPr>
              <a:t>④</a:t>
            </a:r>
            <a:r xmlns:a="http://schemas.openxmlformats.org/drawingml/2006/main">
              <a:rPr lang="zh-CN" altLang="ko-KR" sz="2800">
                <a:solidFill>
                  <a:srgbClr val="FF0000"/>
                </a:solidFill>
              </a:rPr>
              <a:t>圣殿</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4000">
                <a:solidFill>
                  <a:srgbClr val="FF0000"/>
                </a:solidFill>
              </a:rPr>
              <a:t>今天的话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600">
                <a:solidFill>
                  <a:schemeClr val="bg1">
                    <a:lumMod val="50000"/>
                  </a:schemeClr>
                </a:solidFill>
              </a:rPr>
              <a:t>于是，约阿施王召见祭司耶何耶大和其他祭司，对他们说：“你们为什么不修复圣殿受损的地方呢？不要再向你们的司库拿钱，而是把钱交出来，用来修复圣殿。”</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zh-CN" altLang="ko-KR" sz="2800">
                <a:solidFill>
                  <a:schemeClr val="tx1">
                    <a:lumMod val="65000"/>
                    <a:lumOff val="35000"/>
                  </a:schemeClr>
                </a:solidFill>
              </a:rPr>
              <a:t>2 国王</a:t>
            </a:r>
            <a:r xmlns:a="http://schemas.openxmlformats.org/drawingml/2006/main">
              <a:rPr lang="zh-CN" altLang="en-US" sz="2800">
                <a:solidFill>
                  <a:schemeClr val="tx1">
                    <a:lumMod val="65000"/>
                    <a:lumOff val="35000"/>
                  </a:schemeClr>
                </a:solidFill>
              </a:rPr>
              <a:t> </a:t>
            </a:r>
            <a:r xmlns:a="http://schemas.openxmlformats.org/drawingml/2006/main">
              <a:rPr lang="zh-CN"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b="1">
                <a:solidFill>
                  <a:schemeClr val="tx1">
                    <a:lumMod val="50000"/>
                    <a:lumOff val="50000"/>
                  </a:schemeClr>
                </a:solidFill>
              </a:rPr>
              <a:t>第39章 神的话语</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3600"/>
              <a:t>尼希米，重建耶路撒冷城墙的人</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zh-CN" altLang="ko-KR" sz="3200"/>
              <a:t>上帝？</a:t>
            </a:r>
            <a:r xmlns:a="http://schemas.openxmlformats.org/drawingml/2006/main">
              <a:rPr lang="zh-C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zh-CN" altLang="ko-KR" sz="3600">
                <a:solidFill>
                  <a:srgbClr val="C00000"/>
                </a:solidFill>
              </a:rPr>
              <a:t>上帝..</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zh-CN" altLang="ko-KR" sz="3600">
                <a:solidFill>
                  <a:schemeClr val="tx1">
                    <a:lumMod val="65000"/>
                    <a:lumOff val="35000"/>
                  </a:schemeClr>
                </a:solidFill>
              </a:rPr>
              <a:t>他是给我们带来好朋友的人。</a:t>
            </a:r>
          </a:p>
          <a:p>
            <a:endParaRPr lang="en-US" altLang="ko-KR" sz="3600">
              <a:solidFill>
                <a:schemeClr val="tx1">
                  <a:lumMod val="65000"/>
                  <a:lumOff val="35000"/>
                </a:schemeClr>
              </a:solidFill>
            </a:endParaRPr>
          </a:p>
          <a:p>
            <a:r xmlns:a="http://schemas.openxmlformats.org/drawingml/2006/main">
              <a:rPr lang="zh-CN" altLang="ko-KR" sz="3600">
                <a:solidFill>
                  <a:schemeClr val="tx1">
                    <a:lumMod val="65000"/>
                    <a:lumOff val="35000"/>
                  </a:schemeClr>
                </a:solidFill>
              </a:rPr>
              <a:t>感谢神赐予我们好朋友！</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4000">
                <a:solidFill>
                  <a:srgbClr val="FF0000"/>
                </a:solidFill>
              </a:rPr>
              <a:t>今天的话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600">
                <a:solidFill>
                  <a:schemeClr val="bg1">
                    <a:lumMod val="50000"/>
                  </a:schemeClr>
                </a:solidFill>
              </a:rPr>
              <a:t>我回答王说：“王若喜欢，仆人若在王眼前蒙恩，就请王派我到埋葬我列祖的犹大城去，我好重建它。”</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zh-CN" altLang="ko-KR" sz="2800">
                <a:solidFill>
                  <a:schemeClr val="tx1">
                    <a:lumMod val="65000"/>
                    <a:lumOff val="35000"/>
                  </a:schemeClr>
                </a:solidFill>
              </a:rPr>
              <a:t>尼希米记</a:t>
            </a:r>
            <a:r xmlns:a="http://schemas.openxmlformats.org/drawingml/2006/main">
              <a:rPr lang="zh-CN" altLang="en-US" sz="2800">
                <a:solidFill>
                  <a:schemeClr val="tx1">
                    <a:lumMod val="65000"/>
                    <a:lumOff val="35000"/>
                  </a:schemeClr>
                </a:solidFill>
              </a:rPr>
              <a:t> </a:t>
            </a:r>
            <a:r xmlns:a="http://schemas.openxmlformats.org/drawingml/2006/main">
              <a:rPr lang="zh-CN"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800">
                <a:solidFill>
                  <a:schemeClr val="tx1">
                    <a:lumMod val="65000"/>
                    <a:lumOff val="35000"/>
                  </a:schemeClr>
                </a:solidFill>
              </a:rPr>
              <a:t>波斯国王允许国王的酒政尼希米重建被毁的城市和城堡。</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800">
                <a:solidFill>
                  <a:schemeClr val="tx1">
                    <a:lumMod val="65000"/>
                    <a:lumOff val="35000"/>
                  </a:schemeClr>
                </a:solidFill>
              </a:rPr>
              <a:t>尼希米记</a:t>
            </a:r>
            <a:r xmlns:a="http://schemas.openxmlformats.org/drawingml/2006/main">
              <a:rPr lang="zh-CN" altLang="en-US" sz="2800">
                <a:solidFill>
                  <a:schemeClr val="tx1">
                    <a:lumMod val="65000"/>
                    <a:lumOff val="35000"/>
                  </a:schemeClr>
                </a:solidFill>
              </a:rPr>
              <a:t> </a:t>
            </a:r>
            <a:r xmlns:a="http://schemas.openxmlformats.org/drawingml/2006/main">
              <a:rPr lang="zh-CN" altLang="ko-KR" sz="2800">
                <a:solidFill>
                  <a:schemeClr val="tx1">
                    <a:lumMod val="65000"/>
                    <a:lumOff val="35000"/>
                  </a:schemeClr>
                </a:solidFill>
              </a:rPr>
              <a:t>与许多以色列人一起回到耶路撒冷，并与他们一起重建耶路撒冷的城墙。</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600">
                <a:solidFill>
                  <a:schemeClr val="tx1">
                    <a:lumMod val="65000"/>
                    <a:lumOff val="35000"/>
                  </a:schemeClr>
                </a:solidFill>
              </a:rPr>
              <a:t>然而，其他部落不喜欢以色列人的复兴，这让他们感到不安。此外，不少以色列民众也爆发了抱怨。</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800">
                <a:solidFill>
                  <a:schemeClr val="tx1">
                    <a:lumMod val="65000"/>
                    <a:lumOff val="35000"/>
                  </a:schemeClr>
                </a:solidFill>
              </a:rPr>
              <a:t>尼希米向上帝求助。上帝给了他力量和勇气去做这项工作。</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2800">
                <a:solidFill>
                  <a:schemeClr val="tx1">
                    <a:lumMod val="65000"/>
                    <a:lumOff val="35000"/>
                  </a:schemeClr>
                </a:solidFill>
              </a:rPr>
              <a:t>最后，尼希米与以色列人一起完成了耶路撒冷城墙的重建。城墙完工后，他和他的人民喜乐地敬拜上帝。</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4000">
                <a:solidFill>
                  <a:srgbClr val="FF0000"/>
                </a:solidFill>
              </a:rPr>
              <a:t>今天的课</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3600">
                <a:solidFill>
                  <a:schemeClr val="tx1">
                    <a:lumMod val="65000"/>
                    <a:lumOff val="35000"/>
                  </a:schemeClr>
                </a:solidFill>
              </a:rPr>
              <a:t>尽管有许多干扰，尼希米在神的帮助下完成了城墙的重建。</a:t>
            </a:r>
          </a:p>
          <a:p>
            <a:pPr xmlns:a="http://schemas.openxmlformats.org/drawingml/2006/main" algn="ctr"/>
            <a:r xmlns:a="http://schemas.openxmlformats.org/drawingml/2006/main">
              <a:rPr lang="zh-CN" altLang="ko-KR" sz="3600">
                <a:solidFill>
                  <a:schemeClr val="tx1">
                    <a:lumMod val="65000"/>
                    <a:lumOff val="35000"/>
                  </a:schemeClr>
                </a:solidFill>
              </a:rPr>
              <a:t>当我们做神的工作时，我们可能会面临困难的情况。</a:t>
            </a:r>
          </a:p>
          <a:p>
            <a:pPr xmlns:a="http://schemas.openxmlformats.org/drawingml/2006/main" algn="ctr"/>
            <a:r xmlns:a="http://schemas.openxmlformats.org/drawingml/2006/main">
              <a:rPr lang="zh-CN" altLang="ko-KR" sz="3600">
                <a:solidFill>
                  <a:schemeClr val="tx1">
                    <a:lumMod val="65000"/>
                    <a:lumOff val="35000"/>
                  </a:schemeClr>
                </a:solidFill>
              </a:rPr>
              <a:t>然而，如果神与我们同在，我们也与他同在，我们就能克服所有这些困难。</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3200"/>
              <a:t>上帝？</a:t>
            </a:r>
            <a:r xmlns:a="http://schemas.openxmlformats.org/drawingml/2006/main">
              <a:rPr lang="zh-C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600">
                <a:solidFill>
                  <a:srgbClr val="C00000"/>
                </a:solidFill>
              </a:rPr>
              <a:t>神是..</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600">
                <a:solidFill>
                  <a:schemeClr val="tx1">
                    <a:lumMod val="65000"/>
                    <a:lumOff val="35000"/>
                  </a:schemeClr>
                </a:solidFill>
              </a:rPr>
              <a:t>当我们在困难的情况下祈祷和寻求帮助时，上帝会帮助我们并给予我们力量和勇气。</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4000">
                <a:solidFill>
                  <a:srgbClr val="FF0000"/>
                </a:solidFill>
              </a:rPr>
              <a:t>今天的测验</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600">
                <a:solidFill>
                  <a:schemeClr val="tx1">
                    <a:lumMod val="65000"/>
                    <a:lumOff val="35000"/>
                  </a:schemeClr>
                </a:solidFill>
              </a:rPr>
              <a:t>尼希米为何要回家乡？</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en-US" sz="2800">
                <a:solidFill>
                  <a:schemeClr val="tx1">
                    <a:lumMod val="65000"/>
                    <a:lumOff val="35000"/>
                  </a:schemeClr>
                </a:solidFill>
              </a:rPr>
              <a:t>①</a:t>
            </a:r>
            <a:r xmlns:a="http://schemas.openxmlformats.org/drawingml/2006/main">
              <a:rPr lang="zh-CN" altLang="ko-KR" sz="2800">
                <a:solidFill>
                  <a:schemeClr val="tx1">
                    <a:lumMod val="65000"/>
                    <a:lumOff val="35000"/>
                  </a:schemeClr>
                </a:solidFill>
              </a:rPr>
              <a:t>去旅行..</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en-US" sz="2800">
                <a:solidFill>
                  <a:schemeClr val="tx1">
                    <a:lumMod val="65000"/>
                    <a:lumOff val="35000"/>
                  </a:schemeClr>
                </a:solidFill>
              </a:rPr>
              <a:t>②</a:t>
            </a:r>
            <a:r xmlns:a="http://schemas.openxmlformats.org/drawingml/2006/main">
              <a:rPr lang="zh-CN" altLang="ko-KR" sz="2800">
                <a:solidFill>
                  <a:schemeClr val="tx1">
                    <a:lumMod val="65000"/>
                    <a:lumOff val="35000"/>
                  </a:schemeClr>
                </a:solidFill>
              </a:rPr>
              <a:t>去学校..</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en-US" sz="2800">
                <a:solidFill>
                  <a:schemeClr val="tx1">
                    <a:lumMod val="65000"/>
                    <a:lumOff val="35000"/>
                  </a:schemeClr>
                </a:solidFill>
              </a:rPr>
              <a:t>③</a:t>
            </a:r>
            <a:r xmlns:a="http://schemas.openxmlformats.org/drawingml/2006/main">
              <a:rPr lang="zh-CN" altLang="ko-KR" sz="2800">
                <a:solidFill>
                  <a:schemeClr val="tx1">
                    <a:lumMod val="65000"/>
                    <a:lumOff val="35000"/>
                  </a:schemeClr>
                </a:solidFill>
              </a:rPr>
              <a:t>崇拜..</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en-US" sz="2800">
                <a:solidFill>
                  <a:schemeClr val="tx1">
                    <a:lumMod val="65000"/>
                    <a:lumOff val="35000"/>
                  </a:schemeClr>
                </a:solidFill>
              </a:rPr>
              <a:t>④</a:t>
            </a:r>
            <a:r xmlns:a="http://schemas.openxmlformats.org/drawingml/2006/main">
              <a:rPr lang="zh-CN" altLang="ko-KR" sz="2800">
                <a:solidFill>
                  <a:schemeClr val="tx1">
                    <a:lumMod val="65000"/>
                    <a:lumOff val="35000"/>
                  </a:schemeClr>
                </a:solidFill>
              </a:rPr>
              <a:t>重建耶路撒冷城墙。</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en-US" sz="2800">
                <a:solidFill>
                  <a:srgbClr val="FF0000"/>
                </a:solidFill>
              </a:rPr>
              <a:t>④</a:t>
            </a:r>
            <a:r xmlns:a="http://schemas.openxmlformats.org/drawingml/2006/main">
              <a:rPr lang="zh-CN" altLang="ko-KR" sz="2800">
                <a:solidFill>
                  <a:srgbClr val="FF0000"/>
                </a:solidFill>
              </a:rPr>
              <a:t>重建耶路撒冷城墙。</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CN" altLang="ko-KR" sz="4000">
                <a:solidFill>
                  <a:srgbClr val="FF0000"/>
                </a:solidFill>
              </a:rPr>
              <a:t>今天的话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CN" altLang="ko-KR" sz="3600">
                <a:solidFill>
                  <a:schemeClr val="bg1">
                    <a:lumMod val="50000"/>
                  </a:schemeClr>
                </a:solidFill>
              </a:rPr>
              <a:t>我回答王说：“王若喜欢，仆人若在王眼前蒙恩，就请王派我到埋葬我列祖的犹大城去，我好重建它。”</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zh-CN" altLang="ko-KR" sz="2800">
                <a:solidFill>
                  <a:schemeClr val="tx1">
                    <a:lumMod val="65000"/>
                    <a:lumOff val="35000"/>
                  </a:schemeClr>
                </a:solidFill>
              </a:rPr>
              <a:t>尼希米记</a:t>
            </a:r>
            <a:r xmlns:a="http://schemas.openxmlformats.org/drawingml/2006/main">
              <a:rPr lang="zh-CN" altLang="en-US" sz="2800">
                <a:solidFill>
                  <a:schemeClr val="tx1">
                    <a:lumMod val="65000"/>
                    <a:lumOff val="35000"/>
                  </a:schemeClr>
                </a:solidFill>
              </a:rPr>
              <a:t> </a:t>
            </a:r>
            <a:r xmlns:a="http://schemas.openxmlformats.org/drawingml/2006/main">
              <a:rPr lang="zh-CN"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