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c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co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Innò.</a:t>
            </a:r>
            <a:r xmlns:a="http://schemas.openxmlformats.org/drawingml/2006/main">
              <a:rPr lang="c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4000"/>
              <a:t>U bonu amicu di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ùn hà micca datu Jonathan à David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spada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scudu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freccia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vestiti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scudu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40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U curagiu di a regina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rè dumandò: "Chì hè, Regina Ester? Chì hè a vostra dumanda? Ancu finu à a mità di u regnu, vi sarà datu".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 tempu quandu una sàvia ebrea Esther era a regina di Persia. In ogni casu, Haman complottò per distrughje i Ghjudei cù a lege di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Ella pensava: "Puderaghju esse uccisu se mi avvicinassi à u rè senza esse chjamatu da u rè". Tuttavia, hà decisu di andà à u rè per dumandà à u so populu per esse salvatu, ancu s'ellu era contru à a lege.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quandu hà vistu a regina Ester in u tribunale, era assai cuntentu cun ella è disse: "Quale hè a vostra dumanda? te la daraghju. 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trama di Aman per distrughje i Ghjudei hè stata revelata da u rè. In u risultatu, era odiatu da u rè è hè statu uccisu.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"Grazie, Signore, per a prutezzione di noi!" Per via di u curagiu di a regina Ester, i Ghjudei eranu prutetti.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Ancu s'è Esther era da esse messa à morte, hà pricatu à Diu per salvà u so pòpulu curaggiu.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Diu hà salvatu i Ghjudei da a crisa attraversu a preghiera d'Esther cù a so maravigliosa saviezza è forza.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Cridemu è aspittemu l'aiutu è a salvezza maravigliosa di Diu in a nostra vita di ogni ghjornu.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mantene è aiuta u so populu finu à a fine.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mi mantene è aiuta à a fine di u mondu.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hè accadutu à Esther quandu si avvicinava à u rè senza esse chjamatu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da esse messa à morte.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Hè stata cacciata.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Ùn pudia scuntrà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Puderia dì à u rè ciò chì vulia dumandà.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Puderia dì à u rè ciò chì vulia dumandà.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Dopu chì David avia finitu di parlà cù Saul, Ghjunathan diventò unu in spiritu cù David, è l'amò cum'è ellu stessu.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rè dumandò: "Chì hè, Regina Ester? Chì hè a vostra dumanda? Ancu finu à a mità di u regnu, vi sarà datu".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41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400"/>
              <a:t>Job chì hè statu benedettu da Diu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 paese di Uz campava un omu chì si chjamava Job. Stu omu era senza culpa è ghjustu; temeva à Diu è fughjia u male.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chì campava in u paese di Uz di a terra orientale era u più riccu. Hà temutu à Diu è senza culpa è ghjustu.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"Perchè avete benedettu Ghjobbu, ellu hà paura di voi! Job teme à Diu per nunda ? Satana hà tramatu per pruvà à Job.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Satanassu hà pigliatu tuttu da a notte, i so figlioli è tutte e so proprietà. Hè divintatu l'omu più miserable in u mondu.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so moglia l'abbandunò dicendu chì "Maledisce Diu è mori!" L'amichi di Ghjobb sò ghjunti è l'accussanu, ma Ghjobba hà fattu a fiducia in Diu cum'è sempre.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Era i tempi in miseria è amarezza. Eppuru Job hà passatu a prova è Diu li hà datu una benedizzione assai più grande chè prima. Hè divintatu un omu chì teme à Diu chì mai.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Ancu Job era un omu ghjustu, Satana li hà datu prublemi.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Malgradu i difficultà, Job hà cridutu in Diu è era in pacienza in Diu.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Queste difficultà ponu vene nantu à noi.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À quellu tempu, avemu da crede in Diu è esse pazienti in Diu.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</a:t>
            </a: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ci pò fà ricchi o poveri secondu a so vuluntà.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32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Salomon chì hà ricevutu a Sapienza cum'è rigalu.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Quale hè sbagliatu nantu à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riccu.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Hà campatu in a terra orientale.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un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Hà temutu à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Era un rè.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u paese di Uz campava un omu chì si chjamava Job. Stu omu era senza culpa è ghjustu; temeva à Diu è fughjia u male.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INNÒ. 42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Daniel hà ricusatu di manghjà l'alimentu di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Daniel hà decisu di ùn impurtà micca cù l'alimentu è u vinu reale, è dumandò à u capu ufficiale per permessu di ùn impurtà micca cusì.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Daniele è i so trè amichi sò stati purtati in Babilonia cum'è prigiuneri. U rè hà urdinatu à i so funzionari di insignà à dà li manciari è vinu di u rè.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"Ùn vulemu micca manghjà cibo pruibitu da a lege di Diu!" Daniel è i so trè amichi anu dumandatu à u capu ufficiale per permessu di ùn impurtà micca cusì.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è i so trè amichi anu manghjatu verdura è acqua invece di manghjà l'alimentu offertu à Idol. Diu hà apprezzatu è li dete più saviezza.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"Quanto sò sàvii!" U rè ùn pudia micca meraviglià ch'elli parevanu più sani è più sàvii cà qualsiasi altri ghjovani chì manghjavanu l'alimentu reale.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 tandu Daniele è i so trè amichi s'assumiglianu à e cose impurtanti di Babilonia è si mantenevanu santi davanti à Diu.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è i so trè amichi anu decisu di mantene a lege di Diu ancu in a situazione di prigiuneru.</a:t>
            </a:r>
          </a:p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Allora, sò diventati più sani è più sàvii di qualsiasi altri omi chì manghjavanu l'alimentu reale.</a:t>
            </a:r>
          </a:p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ubbidì à Diu in ogni circustanza.</a:t>
            </a:r>
          </a:p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Ùn ci hè nunda di impurtante chè amassi à Diu.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rè Salomone era più grande in ricchezza è saviezza chè tutti l'altri rè di a terra.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Cronache 9: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WHO</a:t>
            </a:r>
            <a:r xmlns:a="http://schemas.openxmlformats.org/drawingml/2006/main">
              <a:rPr lang="co" altLang="en-US" sz="3200"/>
              <a:t> </a:t>
            </a:r>
            <a:r xmlns:a="http://schemas.openxmlformats.org/drawingml/2006/main">
              <a:rPr lang="co" altLang="ko-KR" sz="3200"/>
              <a:t>hè</a:t>
            </a:r>
            <a:r xmlns:a="http://schemas.openxmlformats.org/drawingml/2006/main">
              <a:rPr lang="co" altLang="en-US" sz="3200"/>
              <a:t> </a:t>
            </a:r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pò esse in tutti i lochi à u stessu tempu (omnipresenza). È ellu hè onnipotente.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cibu hà manghjatu Daniel è i so trè amichi invece di l'alimentu di u rè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acqua è verdura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biscotti è coca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acqua è verdura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Daniel hà decisu di ùn impurtà micca cù l'alimentu è u vinu reale, è dumandò à u capu ufficiale per permessu di ùn impurtà micca cusì.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43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Daniel di a fossa di u leone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rè era felice è hà datu l'ordine di caccià Daniele fora di a fossa. È quandu Daniele fù alzatu da a fossa, ùn si truvò micca ferita nantu à ellu, perchè avia fiducia in u so Diu.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Ci era persone in Babilonia chì odiavanu Daniel, chì fù purtatu in prigiuneru è divintò primu ministru. Vulìanu tumbà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 Qualchissia chì s'inchina davanti à qualcosa altru ch'è u rè serà ghjittatu in a fossa di u leone ! Daniel ùn hà micca cessatu di pricà trè volte à ghjornu, ancu s'ellu sapia.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Allora, à a fine, Daniel hè statu ghjittatu in a fossa di u leone spaventoso.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 rè hè ghjuntu à a fossa di i leoni a matina dopu è dumandò: "Daniel! Sò sicuru ? In fatti, u rè vulia chì Daniele ùn mori micca perchè ellu amava tantu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"Sò bè chì Diu mi prutegge!" Daniel ùn era micca feritu. U rè hà ancu elogiatu u Diu di Daniele.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diventò u terzu rè d'Israele dopu à u rè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chì ùn s'inchinava à l'idoli,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eventualmente, fù ghjittatu in a fossa di u leone, ma era sicuru.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 via di a fede di Daniel, u rè di Babilonia hà ancu elogiatu à Diu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Avemu a adurà solu Diu è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avemu a fede chì ùn serve micca idoli !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Stu tipu di fede pò fà chì l'altri crede in Diu.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hè?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 quellu..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un affidabile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pò salvà quelli chì credenu veramente in ellu è u serve.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Perchè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era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hè ghjittatu in a fossa di u leone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 hà mentitu à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 ùn s'inchina micca davanti à l'idolu di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 ellu avia da tumbà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Perchè ùn hà micca aduratu bè à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Perchè ùn s'inchina micca davanti à l'idolu di u rè.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rè era felice è hà datu l'ordine di caccià Daniele fora di a fossa. È quandu Daniele fù alzatu da a fossa, ùn si truvò micca ferita nantu à ellu, perchè avia fiducia in u so Diu.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44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Jonah, chì era in u grande pesciu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l'Eternu hà furnitu un gran pesciu per inghiottirà Ghjona, è Ghjona era ind'u pesciu trè ghjorni è trè notti.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Ghjona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Diu apparsu à Ghjona è disse:</a:t>
            </a:r>
          </a:p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"Vai à a grande cità di Ninive è predicate contru à ella! Li salveraghju da a so gattivezza 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 ùn vulia micca ubbidì à Diu. Si n'andò fora è si n'andò à Tarsis per fughje da Diu.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Ma, Diu hà mandatu un gran ventu è tutti eranu per more. I marinari ghjittavanu Jonah in u mare. Un gran pesciu hè ghjuntu è l'inguglia.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 si pentì di i so piccati per 3 ghjorni in u pesciu.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"Dammi a saviezza per guidà bè u mo populu". Diu era piacè chì Salomone avia dumandatu questu. Allora, Diu hà datu ciò chì Salomon hà dumandatu.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 pesciu u vomitava in terra secca. Si n'andò à Ninive è gridò u missaghju di Diu à elli à riluttante.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Dopu à sente l'avvertimentu di Diu, i Ninivite si pentìu è cercanu a grazia di Diu. Diu hà pardunatu u populu di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Jonah disubbidì a Parola di Diu.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Diu hà utilizatu Jonah per disubbidì è eventualmente hà salvatu i Ninivite.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 sò i tempi quandu a vulintà di Diu hè differente da ciò chì pensu.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a vulintà di Diu hè sempre ghjustu.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esse sempre ubbidienti à a vulintà di Diu.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Quale hè 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salva quelli chì sinceramente si repentinu di i so piccati è dumandanu u pirdunu.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quale era u ventre Jonah per 3 ghjorni?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Leone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Pesci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l'Eternu hà furnitu un gran pesciu per inghiottirà Ghjona, è Ghjona era ind'u pesciu trè ghjorni è trè notti.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Ghjona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ghjornu, duie donne ghjunsenu à Salomone cù un zitellu. Si battevanu chì u zitellu era u so zitellu prima di u rè.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rè disse: "Perchè duie donne insistenu chì u zitellu hè u so figliolu, tagliate u zitellu in dui è dà a mità à unu è a mità à l'altru!"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donna era piena di cumpassione per u so figliolu. Allora, disse: "Dà u zitellu vivu à ella. Ùn ammazzallu ! " À sente questu, Salomon hà decisu chì a donna era a so vera mamma. King disse: "Dà u zitellu à ella. Hè una vera mamma!"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hà dumandatu un core sàviu è micca ricchezza o putere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guvernà u so paese.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pricà à Diu micca solu per noi stessi, ma ancu per serve à l'altri.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Dopu chì David avia finitu di parlà cù Saul, Ghjunathan diventò unu in spiritu cù David, è l'amò cum'è ellu stessu.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ci pò dà a saviezza chì ùn pudete micca guadagnà da u mondu.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Ciò chì Salomon hà dumandatu à Diu?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ricchezza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salute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saviezza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saviezza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rè Salomone era più grande in ricchezza è saviezza chè tutti l'altri rè di a terra.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Cronache 9: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33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U Tempiu per u Nome di Diu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hà datu l'ordine di custruisce un tempiu per u nome di u Signore è un palazzu reale per ellu stessu.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Cronache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 hà vulsutu custruisce un tempiu per Diu cum'è u so babbu, David hà urdinatu.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Allora, hà urdinatu à i carpentieri qualificati chì portanu i migliori arburi per u tempiu.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Hà preparatu petre per u tempiu. Dumandò à l'artighjani abili di purtà petri grossi, magnifichi è forti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Certi artighjani decoranu u tempiu di Diu cù vestiti culuriti è filu d'oru.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Quandu u tempiu di Diu era finitu, Salomonu è tutti l'omi d'Israele aduranu à Diu cun grande gioia.</a:t>
            </a:r>
            <a:r xmlns:a="http://schemas.openxmlformats.org/drawingml/2006/main">
              <a:rPr lang="c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"O Signore Diu! Venite à regnaci quì ! 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diventò à stà in u palazzu. Hà scontru à Jonathan, chì era u figliolu di u rè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Salomone è u so populu hà dimustratu u so core d'amore per Diu cù a custruzzione di un bellu tempiu per u Signore Diu.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Chjesa hè un locu induve scontru à Diu è pudemu dimustrà u nostru core d'amore per Diu.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amà a nostra chjesa.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cerca i adoratori è li benedica.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fattu Salomonu è Israele per sprime u so amore per Diu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Idulu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cità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santuariu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santuariu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 hà datu l'ordine di custruisce un tempiu per u nome di u Signore è un palazzu reale per ellu stessu.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Cronache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34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Corbi chì portavanu pane è carne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/>
              <a:t>Tu vi beie da u fiumu, è aghju urdinatu à i corvi chì vi pascenu quì.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Ci era un rè chjamatu Ahab chì era assai gattivi davanti à Diu. Un prufeta Elia hà datu a parolla di Diu à Acab.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"Ùn ci sarà pioggia in terra!" À questu, Achab hà pruvatu à tumballu. Diu l'hà fattu piatta da u rè Achab.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fughje à a terra induve Diu avia dettu.</a:t>
            </a:r>
          </a:p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ùn pudia avè micca manghjà da manghjà quì.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hà urdinatu à i corbi di nutriscia Elia. I corbi li purtavanu pane è carne à a matina è à a sera, è beie da u torrente.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hà piaciutu assai David. Jonathan hè diventatu unu in spiritu cù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hà ubbiditu à a parolla di Diu à u risicu di a so vita è hà avutu una sperienza maravigghiusa di a prutezzione di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rè gattivu, Acab ùn li piacia micca à ubbidì à a parolla di Diu. Allora, hà pruvatu à tumbà u prufeta di Diu, Elia chì avia dettu a parolla di Diu.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Diu hà prutettu è hà pigliatu cura di Elia cun modu maravigghiusu!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Avemu da ubbidì è proclamà a parolla di Diu in ogni circustanza cum'è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certamente ci prutege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Quale hè 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si cura di quelli chì ubbidiscenu è mantene e so parolle cun modu maravigghiusu.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Quale hà purtatu qualcosa da manghjà à Elia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cavallu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aquila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corbu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corbu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/>
              <a:t>Tu vi beie da u fiumu, è aghju urdinatu à i corvi chì vi pascenu quì.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35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A farina è l'oliu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4400"/>
              <a:t>ùn era micca usatu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Andate subitu à Sarepta di Sidone è stà quì. Aghju urdinatu à una vedova in quellu locu per furniscevi di manghjà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Ùn ci era micca pioggia in Israele cum'è u Signore Diu hà dettu. Allora ùn ci era micca manghjà per a ghjente per manghjà.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Signore Diu mandò Elia à una vedova chì stava in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li dumandò di fà u pane per ellu stessu cù solu una manata di farina è un pocu d'oliu chì li restava.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hà datu à David a so propria spada è freccia. Significava chì ellu hà veramente cridutu in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Ancu s'ellu ùn avia micca abbastanza farina è oliu nantu à quale elli campavanu, secondu a parolla d'Elia, hà fattu un pocu di pani è u dete prima à Elia è hà fattu per elli stessi.</a:t>
            </a:r>
            <a:r xmlns:a="http://schemas.openxmlformats.org/drawingml/2006/main">
              <a:rPr lang="c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Allora, surprisingly, u vasu di farina è l'oliu d'oliu eranu</a:t>
            </a:r>
            <a:r xmlns:a="http://schemas.openxmlformats.org/drawingml/2006/main">
              <a:rPr lang="c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micca usatu.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 ghjornu u so figliolu hè mortu. Ma u Signore Diu hà lasciatu chì a vita di u zitellu torna à ellu è campà. Ella hà datu gloria à Diu.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veduva offre un pocu di farina è oliu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à Diu.</a:t>
            </a:r>
            <a:r xmlns:a="http://schemas.openxmlformats.org/drawingml/2006/main">
              <a:rPr lang="c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Allora, hà ricevutu assai benedizzione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oltre l'imaginazione.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Calchì volta, ci sarà un mumentu avemu da dà qualcosa impurtante à Diu.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Allora, Diu ci benedica assai attraversu questa offerta è sacrificiu.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Quale hè 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ci furnisce tuttu ciò chì avemu bisognu di campà nantu à l'alimentariu, a ropa è a casa,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À quale Diu hà dettu à Elia di andà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vedova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vedova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Andate subitu à Sarepta di Sidone è stà quì. Aghju urdinatu à una vedova in quellu locu per furniscevi di manghjà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36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400"/>
              <a:t>U focu hè cascatu da u celu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focu di u Signore hè cascatu è brusgiò u sacrifiziu, u legnu, e petre è a terra, è ancu liccò l'acqua in a fossa.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Diu mandò Elia à u gattivu rè Acab d'Israele. "Sapete quale hè u veru Diu!"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 hà luttatu contr'à 850 falsi prufeti di adoratori di idoli. "U Diu chì risponde cù u focu hè u veru Diu!"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hà datu i so vestiti preziosi à David. Hà dimustratu a prufonda amicizia di Jonathan à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prufeti chjamanu u nome di u so diu è ballavanu intornu à l'alter, ma ùn ci era micca risposta à u focu.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 turnu di Elia. Elia pricava versu u celu. Allora, u focu di Diu hè cascatu è brusgiatu u sacrifiziu nantu à l'alter.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"Gheddu hè u veru Diu!" U populu d'Israele si repentiu i so piccati è hà datu gloria à Diu.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falsi dii ùn pudianu fà nunda.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</a:t>
            </a:r>
            <a:r xmlns:a="http://schemas.openxmlformats.org/drawingml/2006/main">
              <a:rPr lang="c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elli</a:t>
            </a:r>
            <a:r xmlns:a="http://schemas.openxmlformats.org/drawingml/2006/main">
              <a:rPr lang="c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avia</a:t>
            </a:r>
            <a:r xmlns:a="http://schemas.openxmlformats.org/drawingml/2006/main">
              <a:rPr lang="c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Innò</a:t>
            </a:r>
            <a:r xmlns:a="http://schemas.openxmlformats.org/drawingml/2006/main">
              <a:rPr lang="c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putenza.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Diu hè Onnipotente.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Pudemu sperimentà i so miraculi maravigghiusi quandu cunfidemu è credemu in ellu.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/>
              <a:t>Quale hè Diu 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u Diu veru è vivu è travagliu chì hè diversu da i falsi idoli.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Chì hè cascatu da u celu quandu Elia pricava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pioggia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focu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focu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u focu di u Signore hè cascatu è brusgiò u sacrifiziu, u legnu, e petre è a terra, è ancu liccò l'acqua in a fossa.</a:t>
            </a:r>
            <a:r xmlns:a="http://schemas.openxmlformats.org/drawingml/2006/main">
              <a:rPr lang="c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rè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INNÒ. 37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Naaman guarì di lebbra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falò è si immerse in u Ghjurdanu sette volte, cum'è l'omu di Diu li avia dettu, è a so carne fù restaurata è diventata pura cum'è quella di un zitellu.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era cumandante di l'armata di u rè di Aram, ma avia a lepra. Andò à Eliseu chì era u prufeta d'Israele per esse risturatu.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era in situazioni periculose à morte per parechje volte, perchè u rè Saul hà pruvatu à tumballu. Tuttavia, puderia scappà da quelli periculi cù l'aiutu di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Eliseu ùn l'hà micca scuntratu, ma hà dettu solu: "Vai, lavati sette volte in u fiumu Ghjurdanu".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s'arrabbia contra a parolla di Eliseu. Ma i so servitori li dissenu: "Vai à u fiumu è immerge u vostru corpu, per piacè".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si immerse in u Ghjurdanu sette volte cum'è Eliseu è i so servitori dissi.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Allora, sorprendentemente, a so carne hè stata restaurata è diventata pulita.</a:t>
            </a:r>
          </a:p>
          <a:p>
            <a:r xmlns:a="http://schemas.openxmlformats.org/drawingml/2006/main">
              <a:rPr lang="c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tornò à Eliseu è hà datu gloria à Diu.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Quandu Naaman hà intesu à Eliseu chì era l'omu di Diu è ubbidì à a so parolla, era benedettu per esse purificatu da a so lepra.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Ùn duvemu micca campà da a nostra propria vulintà,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da a vulintà di Diu.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Quandu campemu è ubbidite à a parolla di Diu,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Pudemu esse benedetti da una benedizzione abbundante chì Diu ci pò furnisce.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rgbClr val="FF0000"/>
                </a:solidFill>
              </a:rPr>
              <a:t>Diu 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pò guarisce ogni malatia. Hè u Diu Onnipotente chì ci pò guarì.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Quante volte Naaman si immerse in u fiumu Ghjordanu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trè volte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volta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cinque volte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sette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volte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sette volte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Allora falò è si immerse in u Ghjurdanu sette volte, cum'è l'omu di Diu li avia dettu, è a so carne fù restaurata è diventata pura cum'è quella di un zitellu.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38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400"/>
              <a:t>Riparazione di u Tempiu di Diu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u rè Joas chjamò u prete Jehoiada è l'altri sacrificadori è li dumandò: "Perchè ùn riparate micca i danni fatti à u tempiu? Ùn pigliate più soldi da i vostri tesorieri, ma dateli per riparà u tempiu".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ùn hà micca sceltu u so desideriu egoista, ma u so amicu,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Cum'è Jonathan,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semu un bonu amicu per u nostru amicu.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Joas, u rè di Ghjuda, hà avutu una mente di riparà u tempiu di Diu, chì hè stata abbandunata.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u budgetu ùn era micca abbastanza per riparà u tempiu. Joas hà decisu di riceve l'offerta per a riparazione di u tempiu di Diu.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persone chì amavanu à Diu offrenu sinceramente soldi per riparà u tempiu.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soldi raccolti per a riparazione di u tempiu hè statu datu à i travagliadori, è riparà u tempiu cù l'onestà completa.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Chì bellu tempiu hè!" Joash era cuntentu di pensà chì Diu saria piacevule.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hà cunsideratu u tempiu di Diu cum'è un locu preziosu, induve a ghjente adurava à Diu.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chjesa hè u locu chì Diu hè presente quandu l'adoremu.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Dunque, avemu da amà a chjesa è cunsiderà assai preziosamente.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>
                <a:solidFill>
                  <a:srgbClr val="FF0000"/>
                </a:solidFill>
              </a:rPr>
              <a:t>Diu 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stabilisce ognunu di noi cum'è u so Tempiu Santu.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scuntrà quelli chì u veneranu.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Chì hà decisu di riparare Joas?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so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stanza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Tempiu Santu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Tempiu Santu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Allora u rè Joas chjamò u prete Jehoiada è l'altri sacrificadori è li dumandò: "Perchè ùn riparate micca i danni fatti à u tempiu? Ùn pigliate più soldi da i vostri tesorieri, ma dateli per riparà u tempiu".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39 A Parola di Diu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/>
              <a:t>Neemia, chì hà ricustruitu u muru di Ghjerusalemme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Hè quellu chì ci dà boni amici.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Ringraziate à Diu chì ci hà datu boni amici 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Aghju rispostu à u rè: "S'ellu piace à u rè è s'ellu u to servitore hà trovu grazia à i so occhi, ch'ellu mi mandi à a cità in Ghjuda induve sò intarrati i mo babbi, per pudè ricustruisce."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rè persicu hà datu un permessu à u cuperatore di u rè Nehemiah per ricustruisce a cità è a citadella chì era arruvinata.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Riturnò in Ghjerusalemme cù parechji israeliti è ricustruì u muru di Ghjerusalemme cun elli.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Tuttavia, sò stati disturbati da altre tribù chì ùn anu micca piaciutu u rinascimentu di l'Israele. In più, parechji israeliti si sò lagnati.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 hà dumandatu aiutu à Diu. Diu hà datu u putere è u curagiu per fà u travagliu.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Infine, Neemia hà finitu a ricustruzzione di u muru di Ghjerusalemme cù u populu israelita. Dopu avè finitu u muru, ellu è u so pòpulu adoravanu Diu cun gioia.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Lezzione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Nehemiah hà finitu di ricustruisce u muru cù l'aiutu di Diu ancu s'ellu ci era parechje disturbi.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Quandu facemu u travagliu di Diu, pudemu affruntà situazioni difficili.</a:t>
            </a:r>
          </a:p>
          <a:p>
            <a:pPr xmlns:a="http://schemas.openxmlformats.org/drawingml/2006/main" algn="ctr"/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 ogni casu, se Diu hè cun noi è semu cun ellu, pudemu superà tutte queste difficultà.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3200"/>
              <a:t>Diu ?</a:t>
            </a:r>
            <a:r xmlns:a="http://schemas.openxmlformats.org/drawingml/2006/main">
              <a:rPr lang="c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rgbClr val="C00000"/>
                </a:solidFill>
              </a:rPr>
              <a:t>Diu hè..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Diu hè quellu chì ci aiuta è ci dà u putere è u curagiu quandu preghemu è dumandemu aiutu in situazione difficiule.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Quiz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Perchè Nehemia hà tornatu in a cità nativa?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 viaghjà..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 andà à a scola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adurà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 ricustruisce u muru di Ghjerusalemme..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o" altLang="ko-KR" sz="2800">
                <a:solidFill>
                  <a:srgbClr val="FF0000"/>
                </a:solidFill>
              </a:rPr>
              <a:t>per ricustruisce u muru di Ghjerusalemme..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o" altLang="ko-KR" sz="4000">
                <a:solidFill>
                  <a:srgbClr val="FF0000"/>
                </a:solidFill>
              </a:rPr>
              <a:t>Parola d'oghje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o" altLang="ko-KR" sz="3600">
                <a:solidFill>
                  <a:schemeClr val="bg1">
                    <a:lumMod val="50000"/>
                  </a:schemeClr>
                </a:solidFill>
              </a:rPr>
              <a:t>Aghju rispostu à u rè: "S'ellu piace à u rè è s'ellu u to servitore hà trovu grazia à i so occhi, ch'ellu mi mandi à a cità in Ghjuda induve sò intarrati i mo babbi, per pudè ricustruisce."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c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