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c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cs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/>
              <a:t>jonathane,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4000"/>
              <a:t>Davidův dobrý přítel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Jonatan Davidovi nedal?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meč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štít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šipka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oblečení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štít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40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Odvaha královny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Pak se král zeptal: "Co je, královno Ester? Jaká je tvá žádost? Bude ti dáno až do poloviny království."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Byla to doba, kdy byla moudrá židovská žena Ester královnou Persie. Haman však plánoval zničit Židy pomocí králova zákona.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Pomyslela si: ‚Mohu být zabita, když se přiblížím ke králi, aniž by mě král zavolal. Rozhodla se však jít za králem a požádat svůj lid o záchranu, i když to bylo v rozporu se zákonem.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když uviděl královnu Ester stát na nádvoří, byl s ní velmi spokojen a řekl: „Jaká je vaše žádost? Dám ti to."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Hamanův plán na zničení Židů odhalil král. V důsledku toho byl králem nenáviděn a byl zabit.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"Děkuji ti, Pane, že nás chráníš!" Díky odvaze královny Ester byli Židé chráněni.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když měla být Ester usmrcena, modlila se k Bohu, aby její lid odvážně zachránil.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Bůh zachránil Židy před krizí skrze Esterinu modlitbu svou úžasnou moudrostí a silou.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Věřme a očekávejme úžasnou Boží pomoc a spásu v našem každodenním životě.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ten, kdo udržuje svůj lid a pomáhá mu až do konce.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mě drží a pomáhá mi až na konec světa.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se stalo Ester, když bez vyzvání přišla ke králi?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Měla být usmrcena.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Byla vyhnána.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Nemohla se setkat s králem.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Mohla králi říct, co chtěla.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Mohla králi říct, co chtěla.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Když David skončil rozhovor se Saulem, Jonatan se v duchu sjednotil s Davidem a miloval ho jako sám sebe.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Samuelova 18: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Pak se král zeptal: "Co je, královno Ester? Jaká je tvá žádost? Bude ti dáno až do poloviny království."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41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400"/>
              <a:t>Job, který byl požehnán Bohem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 zemi Uz žil muž jménem Job. Tento muž byl bezúhonný a přímý; bál se Boha a vyhýbal se zlu.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Práce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Job, který žil v zemi Uz východní země, byl nejbohatší. Bál se Boha a byl bezúhonný a přímý.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„Protože jsi Jobovi žehnal, bál se tě! Bojí se Job Boha pro nic za nic?" Satan plánoval Joba vyzkoušet.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 mu sebral přes noc všechno, jeho děti a veškerý majetek. Stal se nejubožejším mužem na světě.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Jeho žena ho opustila se slovy: "Proklínejte Boha a zemři!" Jobovi přátelé přišli a obvinili ho, ale Job vložil důvěru v Boha jako vždy.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Byly to časy v bídě a hořkosti. Job však zkouškou prošel a Bůh mu dal mnohem větší požehnání než předtím. Stal se mužem, který se Boha bál než kdy předtím.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když byl Job čestný muž, Satan mu dělal potíže.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Navzdory obtížím Job věřil v Boha a byl v Bohu trpělivý.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Tyto potíže nás mohou potkat.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 té době musíme věřit v Boha a být v něm trpěliví.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3200"/>
              <a:t>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 pravý</a:t>
            </a: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který nás může učinit bohatými nebo chudými podle své vlastní vůle.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32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Šalomouna, který dostal moudrost jako dar.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Která z nich je o Jobovi nesprávná?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Byl bohatý.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Žil ve východní zemi.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Byl to král.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Bál se Boha.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Byl to král.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 zemi Uz žil muž jménem Job. Tento muž byl bezúhonný a přímý; bál se Boha a vyhýbal se zlu.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Práce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 42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Daniel odmítl jíst Kingovo jídlo.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se však rozhodl, že se nebude poskvrňovat královským jídlem a vínem, a požádal vrchního úředníka o povolení, aby se takto neposkvrňoval.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a jeho tři přátelé byli přivedeni do Babylóna jako vězni. Král nařídil svým úředníkům, aby je naučili dávat jim královské jídlo a víno.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"Nechceme jíst potraviny zakázané Božím zákonem!" Daniel a jeho tři přátelé požádali vrchního úředníka o povolení neposkvrňovat se tímto způsobem.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a jeho tři přátelé jedli zeleninu a vodu místo jídla nabízeného Idolu. Bůh si jich vážil a dal jim více moudrosti.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"Jak jsou moudří!" Král se nemohl divit, že vypadají zdravěji a moudřeji než ostatní mladí muži, kteří jedli královské jídlo.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Od té doby se Daniel a jeho tři přátelé starali o důležité věci Babylonu a zachovávali se před Bohem jako svatí.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a jeho tři přátelé se rozhodli dodržovat Boží zákon i v situaci vězně.</a:t>
            </a:r>
          </a:p>
          <a:p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Pak se stali zdravějšími a moudřejšími než ostatní muži, kteří jedli královské jídlo.</a:t>
            </a:r>
          </a:p>
          <a:p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Boha musíme poslouchat za všech okolností.</a:t>
            </a:r>
          </a:p>
          <a:p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Není nic důležitého než milovat Boha.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Král Šalomoun byl v bohatství a moudrosti větší než všichni ostatní králové země.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kroniky 9: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SZO</a:t>
            </a:r>
            <a:r xmlns:a="http://schemas.openxmlformats.org/drawingml/2006/main">
              <a:rPr lang="cs" altLang="en-US" sz="3200"/>
              <a:t> </a:t>
            </a:r>
            <a:r xmlns:a="http://schemas.openxmlformats.org/drawingml/2006/main">
              <a:rPr lang="cs" altLang="ko-KR" sz="3200"/>
              <a:t>je</a:t>
            </a:r>
            <a:r xmlns:a="http://schemas.openxmlformats.org/drawingml/2006/main">
              <a:rPr lang="cs" altLang="en-US" sz="3200"/>
              <a:t> </a:t>
            </a:r>
            <a:r xmlns:a="http://schemas.openxmlformats.org/drawingml/2006/main">
              <a:rPr lang="cs" altLang="ko-KR" sz="3200"/>
              <a:t>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ten, kdo může být na všech místech současně (všudypřítomnost). A je všemohoucí.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Jaké jídlo jedli Daniel a jeho tři přátelé místo královského jídla?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 a zelenina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sušenky a koks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rýže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voda a zelenina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se však rozhodl, že se nebude poskvrňovat královským jídlem a vínem, a požádal vrchního úředníka o povolení, aby se takto neposkvrňoval.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43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Daniel z jámy lvové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Král byl nadšený a vydal rozkaz, aby Daniela vytáhl z doupěte. A když byl Daniel vyzdvižen z jámy, nebyla na něm nalezena žádná rána, protože doufal ve svého Boha.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V Babylóně byli lidé, kteří nenáviděli Daniela, který byl odveden do zajetí a stal se premiérem. Chtěli zabít Daniela.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''Každý, kdo se pokloní něčemu jinému než králi, bude uvržen do jámy lvové!' Daniel se nepřestal modlit třikrát denně, i když to věděl.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 byl tedy nakonec uvržen do děsivé jámy lvové.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Druhý den časně ráno přišel král do jámy lvové a zeptal se: ‚Danieli! Jsi v bezpečí?' Ve skutečnosti si král přál, aby Daniel nezemřel, protože Daniela tolik miloval.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"Jsem v pořádku, aby mě Bůh chránil!" Daniel nebyl zraněn. Král také chválil Danielova Boha.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Šalomoun se stal třetím izraelským králem po králi Davidovi.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který se neklaněl modlám,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nakonec byl uvržen do jámy lvové, ale byl v bezpečí.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Kvůli Danielově víře chválil Boha i babylonský král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Musíme uctívat pouze Boha a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musíme věřit, že neslouží modlám!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Tento druh víry může přimět ostatní lidi, aby věřili v Boha.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Bůh je?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 ten jeden..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spolehlivý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kdo může spasit ty, kteří v Něj skutečně věří a Mu slouží.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Proč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byl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vhozen do jámy lvové?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Protože lhal králi.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Protože se nepoklonil idolu krále.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Protože se chystal zabít krále.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Protože neuctíval Boha dobře.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Protože se nepoklonil idolu krále.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Král byl nadšený a vydal rozkaz, aby Daniela vytáhl z doupěte. A když byl Daniel vyzdvižen z jámy, nebyla na něm nalezena žádná rána, protože doufal ve svého Boha.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44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Jonáš, který byl uvnitř velké ryby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Hospodin dal velkou rybu, aby Jonáše spolkla, a Jonáš byl v rybě tři dny a tři noci.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Jonáš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Jednoho dne se Jonášovi zjevil Bůh a řekl:</a:t>
            </a:r>
          </a:p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„Jděte do velkého města Ninive a kažte proti němu! Vysvobodím je z jejich špatnosti."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Jonáš nechtěl poslouchat Boha. Odešel do zahraničí a odplul do Taršiše, aby utekl před Bohem.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Ale Bůh seslal velký vítr a všichni měli zemřít. Námořníci vyhodili Jonáše do moře. Přiletěla velká ryba a spolkla ho.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Jonáš činil pokání ze svých hříchů 3 dny uvnitř ryby.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"Dej mi moudrost, abych dobře vedl svůj lid." Bůh byl potěšen, že o to Šalomoun požádal. Bůh mu tedy dal, o co ho Šalomoun požádal.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Ryba ho vyzvracela na suchou zem. Šel do Ninive a neochotně na ně křičel Boží poselství.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Když Ninivští slyšeli Boží varování, činili pokání a hledali Boží milost. Bůh lidem z Ninive odpustil.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Jonáš neposlechl Boží slovo.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Bůh použil Jonáše, aby neuposlechl a nakonec Ninivce zachránil.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Jsou chvíle, kdy se Boží vůle liší od toho, co si myslím.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Boží vůle je vždy správná.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Musíme být vždy poslušní Boží vůle.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kdo je 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ten, kdo zachraňuje ty, kteří upřímně litují svých hříchů a prosí o odpuštění.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 čí břiše byl Jonáš 3 dny?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Ryby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Ryby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Hospodin dal velkou rybu, aby Jonáše spolkla, a Jonáš byl v rybě tři dny a tři noci.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Jonáš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Jednoho dne přišly k Šalomounovi dvě ženy s malým dítětem. Bojovali za to, že dítě bylo jejím dítětem před králem.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Král řekl: "Protože dvě ženy trvají na tom, že to dítě je její dítě, rozřízněte ho na dvě poloviny a dejte polovinu jedné a polovinu druhé!"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Jedna žena byla naplněna soucitem se svým synem. Řekla tedy: „Dej jí to živé dítě. Nezabíjejte ho!“ Když to Solomon slyšel, rozhodl se, že žena je jeho skutečná matka. Král řekl: „Dej jí to dítě. Je to skutečná matka!"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Šalomoun žádal o moudré srdce a ne o bohatství nebo moc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vládnout své zemi.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Musíme se modlit k Bohu nejen za sebe, ale také za službu druhým.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Když David skončil rozhovor se Saulem, Jonatan se v duchu sjednotil s Davidem a miloval ho jako sám sebe.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Samuelova 18: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ten, kdo nám může dát moudrost, kterou nemůžete získat od světa.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co Šalomoun Boha žádal?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jídlo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bohatství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zdraví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moudrost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moudrost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Král Šalomoun byl v bohatství a moudrosti větší než všichni ostatní králové země.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kroniky 9: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33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Chrám pro jméno Boží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Šalomoun vydal rozkaz postavit chrám pro jméno Hospodinovo a královský palác pro sebe.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Paralipomenon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Šalomoun si přál postavit Bohu chrám jako jeho otec, nařídil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Nařídil tedy zkušeným tesařům, aby přinesli do chrámu ty nejlepší stromy.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Připravil kameny pro chrám. Požádal zručné řemeslníky, aby přinesli velké, nádherné a pevné kameny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Někteří řemeslníci zdobili chrám Boží barevnými šaty a zlatou nití.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Když byl chrám Boží dokončen, Šalomoun a všichni izraelští muži uctívali Boha s velkou radostí.</a:t>
            </a:r>
            <a:r xmlns:a="http://schemas.openxmlformats.org/drawingml/2006/main">
              <a:rPr lang="c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„Ó Pane Bože! Pojď a kraluj nám tady!"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zůstal v paláci. Potkal Jonatana, který byl synem krále Saula.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Šalomoun a jeho lid projevili své srdce lásky k Bohu stavbou nádherného chrámu pro Pána Boha.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Kostel je místem, kde se setkáváme s Bohem a kde můžeme projevit své srdce lásky k Bohu.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Musíme milovat naši církev.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ten, kdo hledá ctitele a žehná jim.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udělali Šalomoun a Izrael, aby vyjádřili svou lásku k Bohu?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Palác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město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svatyně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svatyně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Šalomoun vydal rozkaz postavit chrám pro jméno Hospodinovo a královský palác pro sebe.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Paralipomenon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34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Havrani, kteří přinesli chléb a maso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/>
              <a:t>Budete pít z potoka a přikázal jsem havranům, aby vás tam nakrmili.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králů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Byl jeden král jménem Achab, který byl před Bohem velmi zlý. Prorok Eliáš předal Achabovi slovo Boží.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"V zemi nebude déšť!" Na to se ho Achab pokusil zabít. Bůh ho skryl před králem Achabem.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Eliáš uprchl do země, o které Bůh řekl.</a:t>
            </a:r>
          </a:p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Nemohl tam ale sehnat žádné jídlo.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přikázal havranům, aby tam nakrmili Eliáše. Havrani mu ráno i večer nosili chléb a maso a on pil z potoka.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měl Davida velmi rád. Jonatan se v duchu sjednotil s Davidem.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Eliáš poslechl Boží slovo s rizikem svého života a měl úžasnou zkušenost s Boží ochranou.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Zlý král Achab nerad poslouchal Boží slovo. Pokusil se tedy zabít Božího proroka, Eliáše, který řekl Boží slovo.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Bůh chránil a staral se o Eliáše úžasným způsobem!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Musíme poslouchat a hlásat Boží slovo za všech okolností jako Eliáš.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nás jistě chrání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kdo je 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ten, kdo se stará o ty, kteří poslouchají a dodržují Jeho slova úžasným způsobem.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Kdo přinesl Eliášovi něco k jídlu?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kůň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havran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havran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/>
              <a:t>Budete pít z potoka a přikázal jsem havranům, aby vás tam nakrmili.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králů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35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Mouka a olej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4400"/>
              <a:t>nebyl spotřebován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Okamžitě jděte do Zarephath of Sidon a zůstaňte tam. Přikázal jsem vdově na tom místě, aby vám dala jídlo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králů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Izraeli nepršelo, jak řekl Pán Bůh. Lidé tedy neměli co jíst.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Bůh poslal Eliáše k vdově, která bydlela v Sareptě.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Eliáš ji požádal, aby pro sebe upekla chléb pouze s hrstí mouky a trochou oleje, který jí zbyl.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dal Davidovi svůj vlastní meč a šíp. Znamenalo to, že Davidovi opravdu věřil.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 když neměla dost mouky a oleje, ze kterých žili, podle Eliášova úsloví upekla chléb a dala ho nejprve Eliášovi a připravila si ho pro sebe.</a:t>
            </a:r>
            <a:r xmlns:a="http://schemas.openxmlformats.org/drawingml/2006/main">
              <a:rPr lang="c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Pak překvapivě byla sklenice mouky a džbán oleje</a:t>
            </a:r>
            <a:r xmlns:a="http://schemas.openxmlformats.org/drawingml/2006/main">
              <a:rPr lang="c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nespotřebováno.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Jednoho dne její syn zemřel. Ale Pán Bůh nechal chlapcův život vrátit se k němu a žít. Vzdala slávu Bohu.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Vdova nabídla trochu mouky a oleje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Bohu.</a:t>
            </a:r>
            <a:r xmlns:a="http://schemas.openxmlformats.org/drawingml/2006/main">
              <a:rPr lang="c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Pak se jí dostalo velkého požehnání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mimo představivost.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Někdy nastane okamžik, kdy musíme Bohu něco důležitého dát.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Potom nám Bůh touto obětí a obětí hodně žehná.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kdo je 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ten, kdo nám poskytuje vše, co potřebujeme k životu – jídlo, oblečení, dům atd.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Komu řekl Bůh Eliášovi, aby šel?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král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kněz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vdova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obecné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vdova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Okamžitě jděte do Zarephath of Sidon a zůstaňte tam. Přikázal jsem vdově na tom místě, aby vám dala jídlo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králů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36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400"/>
              <a:t>Oheň spadl z nebe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padl Hospodinův oheň a spálil oběť, dřevo, kameny a půdu a slízl také vodu v příkopu.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králů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poslal Eliáše k ničemu izraelskému králi Achabovi. "Poznáte, kdo je skutečný Bůh!"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Eliáš bojoval proti 850 falešným prorokům uctívajících modly. "Bůh, který odpovídá ohněm, je skutečný Bůh!"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dal své vzácné šaty Davidovi. Ukazovalo to Jonathanovo hluboké přátelství s Davidem.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proroků vzývalo jméno svého boha a tančilo kolem oltáře, ale oheň se neozval.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Byla řada na Eliášovi. Eliáš se modlil směrem k nebi. Potom padl Boží oheň a spálil oběť na oltáři.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"Jehova je skutečný Bůh!" Izraelský lid činil pokání ze svých hříchů a vzdal slávu Bohu.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Falešní bohové nemohli nic dělat.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Pro</a:t>
            </a:r>
            <a:r xmlns:a="http://schemas.openxmlformats.org/drawingml/2006/main">
              <a:rPr lang="c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ony</a:t>
            </a:r>
            <a:r xmlns:a="http://schemas.openxmlformats.org/drawingml/2006/main">
              <a:rPr lang="c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měl</a:t>
            </a:r>
            <a:r xmlns:a="http://schemas.openxmlformats.org/drawingml/2006/main">
              <a:rPr lang="c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</a:t>
            </a:r>
            <a:r xmlns:a="http://schemas.openxmlformats.org/drawingml/2006/main">
              <a:rPr lang="c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Napájení.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Bůh je Všemohoucí.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Můžeme zažít Jeho úžasné zázraky, když se na Něho spoléháme a věříme v Něj.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3200"/>
              <a:t>kdo je Bůh?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skutečný, živý a pracující Bůh, který se liší od falešných modl.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spadlo z nebe, když se Eliáš modlil?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sníh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déšť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kámen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oheň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oheň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padl Hospodinův oheň a spálil oběť, dřevo, kameny a půdu a slízl také vodu v příkopu.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králů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 37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Naaman uzdraven z malomocenství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Sestoupil tedy a sedmkrát se ponořil do Jordánu, jak mu řekl muž Boží, a jeho tělo bylo obnoveno a bylo čisté jako tělo malého chlapce.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Královská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Náman byl velitelem vojska aramejského krále, ale měl malomocenství. Šel k Elizeovi, který byl prorokem Izraele, aby byl znovuzřízen.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byl několikrát v nebezpečné situaci k smrti, protože se ho král Saul pokusil zabít. S Jonathanovou pomocí však mohl z těchto nebezpečí uniknout.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Elizeus se s ním nesetkal, jen řekl: "Jdi, umyj se sedmkrát v řece Jordán."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se proti Elíšovu slovu rozhněval. Ale jeho služebníci mu řekli: Jdi k řece a ponoř své tělo, prosím.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Náman se sedmkrát ponořil do Jordánu, jak řekl Elíša a jeho služebníci.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Pak bylo překvapivě jeho maso obnoveno a očištěno.</a:t>
            </a:r>
          </a:p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Náman se vrátil k Elizeovi a vzdal slávu Bohu.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Když Náman uslyšel Elizea, který byl mužem Božím, a uposlechl jeho slova, byl požehnán, že byl očištěn od malomocenství.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Neměli bychom žít podle své vlastní vůle,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z Boží vůle.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Když žijeme dál a posloucháme Boží slovo,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Můžeme být požehnáni hojným požehnáním, které nám Bůh může poskytnout.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rgbClr val="FF0000"/>
                </a:solidFill>
              </a:rPr>
              <a:t>Bůh?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ten, kdo může uzdravit každou nemoc. On je všemohoucí Bůh, který nás může uzdravit.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Kolikrát se Naaman ponořil do řeky Jordán?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třikrát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pětkrát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sedm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časy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sedmkrát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Sestoupil tedy a sedmkrát se ponořil do Jordánu, jak mu řekl muž Boží, a jeho tělo bylo obnoveno a bylo čisté jako tělo malého chlapce.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Královská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38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400"/>
              <a:t>Oprava chrámu Božího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Král Joaš si proto zavolal kněze Jojadu a ostatní kněze a zeptal se jich: "Proč nenapravíte škody napáchané na chrámu? Neberte si od svých pokladníků peníze, ale dejte je na opravu chrámu."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králové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si nevybral svou sobkou touhu, ale svého přítele Davida.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Jako Jonathan,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buďme pro našeho přítele dobrým přítelem.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Judský král Joaš měl v úmyslu opravit Boží chrám, který zůstal poškozen.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opravu chrámu však rozpočet nestačil. Joaš se rozhodl přijmout oběť za opravu Božího chrámu.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Lidé, kteří upřímně milovali Boha, nabízeli peníze na opravu chrámu.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Peníze vybrané na opravu chrámu byly předány dělníkům a ti chrám opravili naprosto poctivě.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"Páni! Jaký je to krásný chrám!" Joash byl rád, že to skončilo s myšlenkou, že Bůh bude mít radost.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Joaš považoval Boží chrám za vzácné místo, kde lidé uctívali Boha.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Církev je místo, kde je Bůh přítomen, když Ho uctíváme.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Církev tedy musíme milovat a vážit si ji velmi vzácně.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rgbClr val="FF0000"/>
                </a:solidFill>
              </a:rPr>
              <a:t>Bůh?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ustanovil každého z nás jako svůj Svatý chrám.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se setkává s těmi, kdo ho uctívají.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se Joash rozhodl napravit?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palác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pokoj, místnost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Svatý chrám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Svatý chrám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Král Joaš si proto zavolal kněze Jojadu a ostatní kněze a zeptal se jich: "Proč nenapravíte škody napáchané na chrámu? Neberte si od svých pokladníků peníze, ale dejte je na opravu chrámu."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králové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39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600"/>
              <a:t>Nehemjáš, který znovu postavil jeruzalémskou zeď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3200"/>
              <a:t>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ten, kdo nám dává dobré přátele.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Děkujte Bohu, že nám dal dobré přátele!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Odpověděl jsem králi: "Jestli se to králi líbí a nalezl-li tvůj služebník v jeho očích přízeň, ať mě pošle do města v Judsku, kde jsou pohřbeni moji otcové, abych je mohl znovu postavit."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Nehemiáš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Perský král povolil králově číšníkovi Nehemiášovi, aby znovu postavil město a pevnost, která byla zničena.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Nehemiáš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s mnoha Izraelity vrátil do Jeruzaléma a znovu s nimi postavil jeruzalémskou zeď.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Byli však rušeni jinými kmeny, kterým se nelíbilo probuzení Izraelitů. Mnoho Izraelitů si navíc stěžovalo.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Nehemjáš prosil Boha o pomoc. Bůh mu dal sílu a odvahu, aby to dílo vykonal.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Nakonec Nehemjáš dokončil přestavbu jeruzalémské zdi s izraelským lidem. Po dokončení zdi on a jeho lidé radostně uctívali Boha.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Nehemjáš dokončil přestavbu zdi s pomocí Boží, i když došlo k mnoha nepokojům.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Když konáme Boží dílo, můžeme čelit těžkým situacím.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Pokud je však Bůh s námi a my s ním, můžeme všechny tyto obtíže překonat.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ten, kdo nám pomáhá a dává nám sílu a odvahu, když se modlíme a žádáme o pomoc v obtížné situaci.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Proč se Nehemjáš vrátil do rodného města?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cestovat..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jít do školy..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uctívat..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znovu postavit zeď Jeruzaléma..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znovu postavit zeď Jeruzaléma..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Odpověděl jsem králi: "Jestli se to králi líbí a nalezl-li tvůj služebník v jeho očích přízeň, ať mě pošle do města v Judsku, kde jsou pohřbeni moji otcové, abych je mohl znovu postavit."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Nehemiáš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