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sq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sq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4000"/>
              <a:t>Miku i mirë i Davidit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Çfarë nuk i dha Jonathani Davidit?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shpatë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mburojë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shigjetë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rroba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mburojë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40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400"/>
              <a:t>Guximi i mbretëreshës Ester.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Atëherë mbreti pyeti: "Çfarë është, mbretëresha Ester? Çfarë është kërkesa jote? Do të të jepet edhe gjysma e mbretërisë".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Ishte koha kur një grua e mençur hebreje Ester ishte mbretëresha e Persisë. Megjithatë, Hamani komplotoi për të shkatërruar judenjtë duke përdorur ligjin e mbretit.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Ajo mendoi: "Mund të vritem nëse i afrohem mbretit pa u thirrur nga mbreti". Megjithatë, ajo vendosi të shkonte te mbreti për t'i kërkuar popullit të saj që të shpëtohej, edhe pse kjo ishte kundër ligjit.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Por, kur pa mbretëreshën Ester që qëndronte në oborr, u kënaq shumë me të dhe tha: “Cila është kërkesa juaj? Unë do t'ju jap".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Komploti i Hamanit për të shkatërruar judenjtë u zbulua nga mbreti. Si rezultat, ai u urrye nga mbreti dhe u vra.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"Faleminderit, Zot, që na mbrove!" Për shkak të guximit të mbretëreshës Ester, hebrenjtë u mbrojtën.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Edhe pse Estera do të vritej, ajo iu lut Perëndisë që ta shpëtonte popullin e saj me guxim.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i shpëtoi judenjtë nga kriza nëpërmjet lutjes së Esterës me urtësinë dhe forcën e Tij të mrekullueshme.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Le të besojmë dhe presim ndihmën dhe shpëtimin e mrekullueshëm të Zotit në jetën tonë të përditshme.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/>
              <a:t>Zoti?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eshte..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është Ai që e ruan dhe e ndihmon popullin e Tij deri në fund.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po më mban dhe më ndihmon deri në fund të botës.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Çfarë ndodhi me Esterën kur ajo iu afrua mbretit pa u thirrur?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Ajo do të dënohej me vdekje.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Ajo u dëbua.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Ajo nuk mund të takonte mbretin.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Ajo mund t'i thoshte mbretit atë që donte të kërkonte.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Ajo mund t'i thoshte mbretit atë që donte të kërkonte.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Pasi Davidi mbaroi së foluri me Saulin, Jonathani u bë një në frymë me Davidin dhe e donte atë si veten e tij.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Samuelit 18: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Atëherë mbreti pyeti: "Çfarë është, mbretëresha Ester? Çfarë është kërkesa jote? Do të të jepet edhe gjysma e mbretërisë".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41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400"/>
              <a:t>Jobi që u bekua nga Zoti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Në vendin e Uzit jetonte një njeri që quhej Job. Ky njeri ishte i paqortueshëm dhe i drejtë; i frikësohej Zotit dhe i shmangej të keqes.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Punë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Jobi që banonte në vendin e Uzit të vendit lindor ishte më i pasuri. Ai kishte frikë nga Perëndia, i paqortueshëm dhe i drejtë.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“Meqenëse ti e bekove Jobin, ai kishte frikë nga ti! A i frikësohet Jobi Perëndisë për asgjë?» Satanai komplotoi për të vënë në provë Jobin.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Satani ia hoqi gjithçka brenda natës, fëmijët dhe të gjitha pronat e tij. Ai u bë njeriu më i mjerë në botë.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 shoqja e la duke thënë: "Mallko Zotin dhe vdis!" Miqtë e Jobit erdhën dhe e fajësuan, por Jobi besoi te Perëndia si kurrë më parë.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Ishin kohë në mjerim dhe hidhërim. Megjithatë Jobi e kaloi provën dhe Perëndia i dha atij bekim shumë më të madh se më parë. Ai u bë një njeri që i frikësohej Perëndisë se kurrë më parë.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Ndonëse Jobi ishte një njeri i drejtë, Satanai e shqetësoi.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Pavarësisht nga vështirësitë, Jobi besoi në Perëndinë dhe ishte i duruar në Perëndinë.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Këto vështirësi mund të na vijnë.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Në atë kohë, ne duhet të besojmë në Zot dhe të jemi të durueshëm në Zot.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3200"/>
              <a:t>Zoti?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eshte..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është i vetmi</a:t>
            </a:r>
          </a:p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cili mund të na bëjë të pasur ose të varfër sipas vullnetit të Tij.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32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400"/>
              <a:t>Solomoni që mori Urtësinë si dhuratë.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Cila është e gabuar për Jobin?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 ishte i pasur.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 jetoi në tokën lindore.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 ishte një mbret.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 kishte frikë nga Zoti.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Ai ishte një mbret.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Në vendin e Uzit jetonte një njeri që quhej Job. Ky njeri ishte i paqortueshëm dhe i drejtë; i frikësohej Zotit dhe i shmangej të keqes.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Punë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42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400"/>
              <a:t>Danieli nuk pranoi të hante ushqimin e mbretit.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 Danieli vendosi të mos ndotej veten me ushqimin dhe verën mbretërore, dhe i kërkoi leje kreut që të mos ndotej veten në këtë mënyrë.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Danieli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Danieli dhe tre miqtë e tij u sollën në Babiloni si të burgosur. Mbreti i urdhëroi zyrtarët e tij që t'i mësonin duke u dhënë ushqimin dhe verën e mbretit.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"Ne duam të mos hamë ushqime të ndaluara nga ligji i Zotit!" Danieli dhe tre miqtë e tij i kërkuan autoritetit kryesor leje për të mos u ndotur në këtë mënyrë.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Danieli dhe tre miqtë e tij hëngrën perime dhe ujë në vend që të hanin ushqimin e ofruar për Idol. Zoti i vlerësoi dhe u dha më shumë mençuri.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"Sa të mençur janë ata!" Mbreti nuk mund të mos çuditej që ata dukeshin më të shëndetshëm dhe më të mençur se çdo të ri tjetër që hante ushqimin mbretëror.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Që atëherë, Danieli dhe tre miqtë e tij morën përgjegjësinë për gjërat e rëndësishme të Babilonisë dhe u mbajtën të shenjtë përpara Perëndisë.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Danieli dhe tre miqtë e tij vendosën të mbanin ligjin e Perëndisë edhe në situatën e të burgosurve.</a:t>
            </a:r>
          </a:p>
          <a:p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Pastaj, ata u bënë më të shëndetshëm dhe më të mençur se çdo burrë tjetër që hante ushqimin mbretëror.</a:t>
            </a:r>
          </a:p>
          <a:p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duhet t'i bindemi Perëndisë në çdo rrethanë.</a:t>
            </a:r>
          </a:p>
          <a:p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Nuk ka asgjë të rëndësishme sesa të duash Zotin.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Mbreti Solomon ishte më i madh në pasuri dhe mençuri se të gjithë mbretërit e tjerë të tokës.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Kronikave 9: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/>
              <a:t>OBSH</a:t>
            </a:r>
            <a:r xmlns:a="http://schemas.openxmlformats.org/drawingml/2006/main">
              <a:rPr lang="sq" altLang="en-US" sz="3200"/>
              <a:t> </a:t>
            </a:r>
            <a:r xmlns:a="http://schemas.openxmlformats.org/drawingml/2006/main">
              <a:rPr lang="sq" altLang="ko-KR" sz="3200"/>
              <a:t>është</a:t>
            </a:r>
            <a:r xmlns:a="http://schemas.openxmlformats.org/drawingml/2006/main">
              <a:rPr lang="sq" altLang="en-US" sz="3200"/>
              <a:t> </a:t>
            </a:r>
            <a:r xmlns:a="http://schemas.openxmlformats.org/drawingml/2006/main">
              <a:rPr lang="sq" altLang="ko-KR" sz="3200"/>
              <a:t>Zoti?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eshte..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është ai që mund të jetë në të gjitha vendet në të njëjtën kohë (gjithëpranie). Dhe ai është i plotfuqishëm.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Çfarë ushqimi hëngrën Danieli dhe tre miqtë e tij në vend të ushqimit të mbretit?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ujë dhe perime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biskota dhe koks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oriz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ujë dhe perime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 Danieli vendosi të mos ndotej veten me ushqimin dhe verën mbretërore, dhe i kërkoi leje kreut që të mos ndotej veten në këtë mënyrë.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Danieli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43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400"/>
              <a:t>Danieli i gropës së luanit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Mbreti u gëzua pa masë dhe urdhëroi ta nxirrnin Danielin nga strofka. Dhe kur Danieli u hoq nga gropa, nuk u gjet asnjë plagë mbi të, sepse kishte besim te Perëndia i tij.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Danieli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Kishte njerëz në Babiloni që e urrenin Danielin, i cili u robërua dhe u bë kryeministër. Ata donin të vrisnin Danielin.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''Kushdo që i përkulet diçkaje tjetër përveç mbretit, do të hidhet në gropën e luanit!' Danieli nuk pushoi së faluri tri herë në ditë, edhe pse e dinte këtë.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Kështu, në fund, Danieli u hodh në gropën e frikshme të luanit.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Mbreti erdhi në gropën e luanëve herët në mëngjes dhe e pyeti: 'Daniel! A jeni i sigurt?' Në fakt, mbreti donte që Danieli të mos vdiste sepse e donte shumë Danielin.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"Unë jam në rregull që Zoti të më mbrojë!" Danieli nuk u lëndua. Mbreti lavdëroi gjithashtu Perëndinë e Danielit.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u bë mbreti i tretë i Izraelit pas mbretit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Danieli, i cili nuk u përkul para idhujve,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përfundimisht, u hodh në gropën e luanit, por ai ishte i sigurt.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Për shkak të besimit të Danielit, edhe mbreti babilonas lavdëroi Perëndinë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duhet të adhurojmë vetëm Zotin dhe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duhet të besojmë që nuk u shërben idhujve!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Ky lloj besimi mund t'i bëjë njerëzit e tjerë të besojnë në Zot.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/>
              <a:t>Zoti është?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eshte i vetmi..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është i besueshëm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cili mund të shpëtojë ata që besojnë vërtet në Të dhe i shërbejnë Atij.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Pse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ishte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Danieli hidhet në gropën e luanit?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Sepse ai gënjeu mbretin.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Sepse ai nuk u përkul para idhullit të mbretit.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Sepse ai do të vriste mbretin.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Sepse ai nuk e adhuroi mirë Zotin.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Sepse ai nuk u përkul para idhullit të mbretit.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Mbreti u gëzua pa masë dhe urdhëroi ta nxirrnin Danielin nga strofka. Dhe kur Danieli u hoq nga gropa, nuk u gjet asnjë plagë mbi të, sepse kishte besim te Perëndia i tij.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Danieli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44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400"/>
              <a:t>Jonah, i cili ishte brenda peshkut të madh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 Zoti siguroi një peshk të madh për të gëlltitur Jonan; dhe Jona qëndroi brenda peshkut tri ditë e tri net.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Jonah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Një ditë Zoti iu shfaq Jonait dhe i tha:</a:t>
            </a:r>
          </a:p>
          <a:p>
            <a:r xmlns:a="http://schemas.openxmlformats.org/drawingml/2006/main">
              <a:rPr lang="sq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“Shkoni në qytetin e madh të Ninevisë dhe predikoni kundër tij! Unë do t'i shpëtoj nga ligësia e tyre".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nuk donte t'i bindej Perëndisë. Ai shkoi jashtë vendit dhe lundroi për në Tarshish për të ikur nga Perëndia.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Por, Perëndia dërgoi një erë të madhe dhe të gjithë ata do të vdisnin. Detarët e hodhën Jonain në det. Erdhi një peshk i madh dhe e gëlltiti.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Jonai u pendua për mëkatet e tij për 3 ditë brenda peshkut.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"Më jep mençurinë për të udhëhequr mirë popullin tim." Perëndia ishte i kënaqur që Solomoni e kishte kërkuar këtë. Pra, Perëndia i dha atij atë që kërkoi Solomoni.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Peshku e vjelli në tokë të thatë. Ai shkoi në Ninive dhe thirri mesazhin e Perëndisë për ta me ngurrim.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Me të dëgjuar paralajmërimin e Perëndisë, ninevitët u penduan dhe kërkuan hirin e Perëndisë. Zoti i fali njerëzit e Ninevisë.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Jonai nuk iu bind Fjalës së Perëndisë.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Por Perëndia e përdori Jonain për të mos iu bindur dhe përfundimisht i shpëtoi ninevitët.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 raste kur vullneti i Zotit është i ndryshëm nga ai që mendoj unë.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Por vullneti i Zotit është gjithmonë i drejtë.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duhet të jemi gjithmonë të bindur ndaj vullnetit të Zotit.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/>
              <a:t>Kush është Zoti?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eshte..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është Ai që shpëton ata që sinqerisht pendohen për mëkatet e tyre dhe kërkojnë falje.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Në barkun e kujt ishte Jona për 3 ditë?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Luani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Elefanti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Peshku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Peshku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 Zoti siguroi një peshk të madh për të gëlltitur Jonan; dhe Jona qëndroi brenda peshkut tri ditë e tri net.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Jonah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Një ditë, dy gra erdhën te Solomon me një fëmijë të vogël. Ata luftuan që foshnja ishte foshnja e saj para mbretit.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Mbreti tha: "Duke qenë se dy gra këmbëngulin që fëmija të jetë fëmija i saj, preje fëmijën në dysh dhe jepi gjysmën njërës dhe gjysmën tjetrës!"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Një grua ishte e mbushur me dhembshuri për djalin e saj. Kështu, ajo tha: “Jepja foshnjën e gjallë asaj. Mos e vrisni!” Me të dëgjuar këtë, Solomoni vendosi që gruaja ishte nëna e tij e vërtetë. Mbreti tha: “Jepja fëmijën asaj. Ajo është një nënë e vërtetë!”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kërkoi një zemër të mençur dhe jo për pasuri apo fuqi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për të sunduar vendin e tij.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duhet t'i lutemi Zotit jo vetëm për veten tonë, por edhe për t'u shërbyer të tjerëve.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Pasi Davidi mbaroi së foluri me Saulin, Jonathani u bë një në frymë me Davidin dhe e donte atë si veten e tij.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Samuelit 18: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/>
              <a:t>Zoti?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është ai që mund të na japë urtësi të cilën ju nuk mund ta fitoni nga bota.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Çfarë i kërkoi Solomoni Perëndisë?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ushqim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pasuri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shëndetin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urtësi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urtësi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Mbreti Solomon ishte më i madh në pasuri dhe mençuri se të gjithë mbretërit e tjerë të tokës.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Kronikave 9: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33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400"/>
              <a:t>Tempulli në emër të Zotit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Salomoni urdhëroi të ndërtonte një tempull në emër të Zotit dhe një pallat mbretëror për vete.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Kronikave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dëshironte të ndërtonte një tempull për Perëndinë si babai i tij, urdhëroi Davidi.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Kështu, ai urdhëroi marangozët e aftë të sillnin pemët më të mira për tempullin.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 përgatiti gurë për tempullin. Ai u kërkoi mjeshtërve të aftë të sillnin gurë të mëdhenj, të mrekullueshëm dhe të fortë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Disa zejtarë dekoruan tempullin e Zotit me rroba me ngjyra dhe fije 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Kur tempulli i Perëndisë mbaroi, Salomoni dhe të gjithë njerëzit e Izraelit adhuruan Perëndinë me gëzim të madh.</a:t>
            </a:r>
            <a:r xmlns:a="http://schemas.openxmlformats.org/drawingml/2006/main">
              <a:rPr lang="sq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 Zot Zot! Ejani dhe na mbretëroni këtu!”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Davidi qëndroi në pallat. Ai takoi Jonathanin, i cili ishte djali i mbretit Saul.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Solomoni dhe populli i tij treguan zemrën e tyre të dashurisë për Perëndinë duke ndërtuar një tempull të bukur për Zotin Perëndi.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Kisha është një vend ku takojmë Perëndinë dhe mund të tregojmë dashurinë tonë me zemrën për Perëndinë.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duhet ta duam kishën tonë.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/>
              <a:t>Zoti?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është ai që i hulumton adhuruesit dhe i bekon ata.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Çfarë bënë Solomoni dhe Izraeli për të shprehur dashurinë e tyre për Perëndinë?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Idhull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Pallati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qytet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shenjtëroren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shenjtëroren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Salomoni urdhëroi të ndërtonte një tempull në emër të Zotit dhe një pallat mbretëror për vete.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Kronikave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34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400"/>
              <a:t>Korbat që sillnin bukë dhe mish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/>
              <a:t>Ju do të pini nga përroi, dhe unë kam urdhëruar korbat të të ushqejnë atje.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mbretër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Ishte një mbret i quajtur Ashab, i cili ishte shumë i lig përpara Perëndisë. Një profet Elia ia dorëzoi fjalën e Perëndisë Ashabit.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"Nuk do të ketë shi në tokë!" Me këtë Ashabi u përpoq ta vriste. Perëndia e bëri të fshihej nga mbreti Ashab.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 iku në vendin ku Perëndia i kishte thënë.</a:t>
            </a:r>
          </a:p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Por, ai nuk mund të merrte ushqim për të ngrënë atje.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Zoti i urdhëroi korbat të ushqejnë Elijan atje. Korbat i sillnin bukë e mish në mëngjes e në mbrëmje dhe ai pinte nga përroi.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Jonatanit i pëlqente shumë Davidi. Jonathani u bë një në frymë me Davidin.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iu bind fjalës së Perëndisë duke rrezikuar jetën e tij dhe ai pati një përvojë të mahnitshme të mbrojtjes së Perëndisë.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Mbretit të lig, Ashabit nuk i pëlqente t'i bindej fjalës së Perëndisë. Kështu, ai u përpoq të vriste profetin e Zotit, Elia, i cili kishte thënë fjalën e Zotit.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Por, Zoti e mbrojti dhe u kujdes për Elijan në mënyrë të mahnitshme!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 duhet t'i bindemi dhe të shpallim fjalën e Perëndisë në çdo rrethanë si Elia.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Zoti me siguri do të na mbrojë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/>
              <a:t>Kush është Zoti?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eshte..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është ai që kujdeset për ata që i binden dhe i mbajnë fjalët e Tij me një mënyrë mahnitëse.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Kush i solli diçka për të ngrënë Elias?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shqiponjë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korb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korb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/>
              <a:t>Ju do të pini nga përroi, dhe unë kam urdhëruar korbat të të ushqejnë atje.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mbretër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35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400"/>
              <a:t>Mielli dhe vaji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4400"/>
              <a:t>nuk ishte përdorur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Shkoni menjëherë në Sarepta të Sidonit dhe qëndroni atje. Unë kam urdhëruar një të ve në atë vend që të të furnizojë me ushqim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mbretër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Nuk ra shi në Izrael, siç tha Zoti Perëndi. Kështu që nuk kishte ushqim për të ngrënë njerëzit.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Zoti Perëndi dërgoi Elian te një e ve që banonte në Sarepta.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 i kërkoi asaj të bënte bukë vetëm me një grusht miell dhe pak vaj që i kishte mbetur.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Jonathani i dha Davidit shpatën dhe shigjetën e tij. Kjo do të thoshte se ai besonte vërtet te Davidi.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Edhe pse nuk kishte mjaft miell dhe vaj me të cilin jetonin, sipas fjalës së Elias, ajo bëri pak bukë dhe ia dha fillimisht Elias dhe e bëri për vete.</a:t>
            </a:r>
            <a:r xmlns:a="http://schemas.openxmlformats.org/drawingml/2006/main">
              <a:rPr lang="sq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Pastaj, për çudi, kavanozi me miell dhe kana me vaj ishin</a:t>
            </a:r>
            <a:r xmlns:a="http://schemas.openxmlformats.org/drawingml/2006/main">
              <a:rPr lang="sq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nuk është përdorur.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Një ditë i vdiq djali. Por Zoti Zot le t'i kthehet jeta djalit dhe të jetojë. Ajo i dha lavdi Zotit.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veja ofroi pak miell dhe vaj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 Zoti.</a:t>
            </a:r>
            <a:r xmlns:a="http://schemas.openxmlformats.org/drawingml/2006/main">
              <a:rPr lang="sq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Më pas, ajo mori shumë bekim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përtej imagjinatës.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Ndonjëherë, do të ketë një moment që ne duhet t'i japim diçka të rëndësishme Perëndisë.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Pastaj, Perëndia na bekon shumë nëpërmjet kësaj oferte dhe sakrifice.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/>
              <a:t>Kush është Zoti?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eshte..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është ai që na siguron gjithçka që na nevojitet për të jetuar me ushqim, rroba, shtëpi, etj.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Kujt i tha Zoti Elias te shkonte??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mbret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prift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përgjithshme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ve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Shkoni menjëherë në Sarepta të Sidonit dhe qëndroni atje. Unë kam urdhëruar një të ve në atë vend që të të furnizojë me ushqim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mbretër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36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400"/>
              <a:t>Zjarri ra nga qielli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Pastaj ra zjarri i Zotit dhe dogji flijimin, drutë, gurët dhe dheun, dhe lëpiu ujin e llogores.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mbretër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dërgoi Elijan te mbreti i keq Ashab i Izraelit. "Do të mësoni se kush është Zoti i vërtetë!"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 ka luftuar kundër 850 profetëve të rremë të adhuruesve të idhujve. "Zoti që përgjigjet me zjarr është Zoti i vërtetë!"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Jonathani ia dha Davidit rrobat e tij të çmuara. Tregoi miqësinë e thellë të Jonatanit me Davidin.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profetë thirrën emrin e zotit të tyre dhe vallëzuan rreth alterit, por zjarri nuk u përgjigj.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Ishte radha e Elijas. Elia u lut drejt qiellit. Pastaj, zjarri i Zotit ra dhe e dogji flinë në alter.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«Jehovai është Perëndia i vërtetë!» Njerëzit e Izraelit u penduan për mëkatet e tyre dhe i dhanë lavdi Perëndisë.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Zotat e rremë nuk mund të bënin asgjë.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Për</a:t>
            </a:r>
            <a:r xmlns:a="http://schemas.openxmlformats.org/drawingml/2006/main">
              <a:rPr lang="sq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ata</a:t>
            </a:r>
            <a:r xmlns:a="http://schemas.openxmlformats.org/drawingml/2006/main">
              <a:rPr lang="sq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kishte</a:t>
            </a:r>
            <a:r xmlns:a="http://schemas.openxmlformats.org/drawingml/2006/main">
              <a:rPr lang="sq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nr</a:t>
            </a:r>
            <a:r xmlns:a="http://schemas.openxmlformats.org/drawingml/2006/main">
              <a:rPr lang="sq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pushtet.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Zoti është i Plotfuqishëm.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mund të përjetojmë mrekullitë e Tij të mahnitshme kur mbështetemi tek Ai dhe besojmë në Të.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3200"/>
              <a:t>Kush është Zoti?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eshte..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 është Zoti i vërtetë, i gjallë dhe që vepron, i cili është i ndryshëm nga idhujt e rremë.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Çfarë ra nga qielli kur Elija u lut?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borë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zjarr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zjarr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Pastaj ra zjarri i Zotit dhe dogji flijimin, drutë, gurët dhe dheun, dhe lëpiu ujin e llogores.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mbretër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37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400"/>
              <a:t>Naamani i shëruar nga lebra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Kështu ai zbriti dhe u zhyt shtatë herë në Jordan, ashtu si i kishte thënë njeriu i Perëndisë, dhe mishi i tij u kthye dhe u pastrua si ai i një djali të ri.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Mbretërve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Naamani ishte komandanti i ushtrisë së mbretit të Sirisë, por ai vuante nga lebra. Ai shkoi te Eliseu, i cili ishte profeti i Izraelit për t'u rivendosur.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Davidi ishte në situata të rrezikshme deri në vdekje disa herë, sepse mbreti Saul u përpoq ta vriste. Megjithatë, ai mund të shpëtonte nga ato rreziqe me ndihmën e Jonathanit.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Eliseu nuk e takoi, por vetëm i tha: "Shko, lahu shtatë herë në lumin Jordan".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Naamani u zemërua kundër fjalës së Eliseut. Por shërbëtorët e tij i thanë: "Shko në lumë dhe zhyte trupin tënd, të lutem".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Naamani u zhyt shtatë herë në Jordan, siç thanë Eliseu dhe shërbëtorët e tij.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Pastaj, çuditërisht, mishi i tij u rivendos dhe u bë i pastër.</a:t>
            </a:r>
          </a:p>
          <a:p>
            <a:r xmlns:a="http://schemas.openxmlformats.org/drawingml/2006/main">
              <a:rPr lang="sq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Naamani u kthye te Eliseu dhe i dha lavdi Perëndisë.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Kur Naamani dëgjoi Eliseun që ishte njeriu i Perëndisë dhe iu bind fjalës së tij, ai u bekua që u pastrua nga lebra e tij.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nuk duhet të jetojmë me vullnetin tonë,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por me vullnetin e Zotit.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Kur jetojmë dhe i bindemi fjalës së Zotit,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mund të bekohemi nga bekimi i bollshëm që Perëndia mund të na japë.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rgbClr val="FF0000"/>
                </a:solidFill>
              </a:rPr>
              <a:t>Zoti?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eshte..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është Ai që mund të shërojë çdo sëmundje. Ai është Zoti i Plotfuqishëm që mund të na shërojë.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 herë u zhyt Naamani në lumin Jordan?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tre herë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një herë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pesë herë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shtatë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herë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shtatë herë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Kështu ai zbriti dhe u zhyt shtatë herë në Jordan, ashtu si i kishte thënë njeriu i Perëndisë, dhe mishi i tij u kthye dhe u pastrua si ai i një djali të ri.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Mbretërve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38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400"/>
              <a:t>Riparimi i tempullit të Perëndisë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Atëherë mbreti Joash thirri priftin Jehojada dhe priftërinjtë e tjerë dhe u tha atyre: "Pse nuk po riparoni dëmet e bëra në tempull? Mos merrni më para nga arkëtarët tuaj, por jepini për riparimin e tempullit".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Mbretër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Jonathani nuk zgjodhi dëshirën e tij egoiste, por mikun e tij, Davidin.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Ashtu si Jonathani,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le të jemi një mik i mirë për mikun tonë.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Joasi, mbreti i Judës, kishte ndërmend të riparonte tempullin e Perëndisë, i cili mbeti i dëmtuar.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Megjithatë, buxheti nuk ishte i mjaftueshëm për të riparuar tempullin. Joasi vendosi të merrte një ofertë për riparimin e tempullit të Perëndisë.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Njerëzit që e donin Perëndinë ofruan sinqerisht para për riparimin e tempullit.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Paratë e mbledhura për riparimin e tempullit iu dhanë punëtorëve dhe ata e riparuan tempullin me ndershmëri të plotë.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"Uau! Sa tempull i bukur është!” Joashi u gëzua me mendimin se Perëndia do t'i pëlqente.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Joasi e konsideronte tempullin e Perëndisë si një vend të çmuar, ku njerëzit adhuronin Perëndinë.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Kisha është vendi ku Zoti është i pranishëm kur ne e adhurojmë Atë.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Pra, ne duhet ta duam kishën dhe ta konsiderojmë atë shumë të çmuar.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rgbClr val="FF0000"/>
                </a:solidFill>
              </a:rPr>
              <a:t>Zoti?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eshte...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vendos secilin prej nesh si Tempullin e Tij të Shenjtë.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takohet me ata që e adhurojnë.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Çfarë vendosi të rregullonte Joashi?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pallati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tij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dhomë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shkollë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Tempulli i Shenjtë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Tempulli i Shenjtë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Atëherë mbreti Joash thirri priftin Jehojada dhe priftërinjtë e tjerë dhe u tha atyre: "Pse nuk po riparoni dëmet e bëra në tempull? Mos merrni më para nga arkëtarët tuaj, por jepini për riparimin e tempullit".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Mbretër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39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600"/>
              <a:t>Nehemia, i cili rindërtoi muret e Jeruzalemit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3200"/>
              <a:t>Zoti?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Është ai që na jep miq të mirë.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Falënderoni Zotin që na dha miq të mirë!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Unë iu përgjigja mbretit: "Në rast se mbretit i pëlqen dhe shërbëtori yt ka gjetur hir në sytë e tij, le të më dërgojë në qytetin e Judës, ku janë varrosur etërit e mi, që ta rindërtoj".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Mbreti pers i dha leje kupëmbajtësit të mbretit Nehemia të rindërtonte qytetin dhe kështjellën e cila ishte shkatërruar.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kthye në Jeruzalem me shumë izraelitë dhe bashkë me ta rindërtoi murin e Jeruzalemit.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Megjithatë, ata u shqetësuan nga fise të tjera që nuk e donin ringjalljen e izraelitëve. Veç kësaj, shumë izraelitë shpërthejnë në ankesa.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 i kërkoi ndihmë Perëndisë. Zoti i dha fuqi dhe kurajo për të bërë punën.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Më në fund, Nehemia përfundoi rindërtimin e murit të Jerusalemit me popullin izraelit. Pasi mbaroi murin, ai dhe njerëzit e tij adhuruan Perëndinë me gëzim.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Nehemia përfundoi rindërtimin e murit me ndihmën e Perëndisë edhe pse kishte shumë trazira.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 bëjmë punën e Perëndisë, ne mund të përballemi me situata të vështira.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Megjithatë, nëse Zoti është me ne dhe ne jemi me Të, ne mund t'i kapërcejmë të gjitha ato vështirësi.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/>
              <a:t>Zoti?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eshte..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është ai që na ndihmon dhe na jep fuqi dhe kurajo kur lutemi dhe kërkojmë ndihmë në situata të vështira.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Pse u kthye Nehemia në qytetin e lindjes?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për të udhëtuar..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për të shkuar në shkollë..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për të adhuruar..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për të rindërtuar murin e Jeruzalemit..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për të rindërtuar murin e Jeruzalemit..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Unë iu përgjigja mbretit: "Në rast se mbretit i pëlqen dhe shërbëtori yt ka gjetur hir në sytë e tij, le të më dërgojë në qytetin e Judës, ku janë varrosur etërit e mi, që ta rindërtoj".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