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ay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ay" altLang="en-US" err="1"/>
              <a:t>토ᅇ ukax mä juk’a pachanakanwa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Janiwa.</a:t>
            </a:r>
            <a:r xmlns:a="http://schemas.openxmlformats.org/drawingml/2006/main">
              <a:rPr lang="a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Diosan Arupa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y" altLang="ko-KR" sz="4000"/>
              <a:t>Jonatán, 1999.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4000"/>
              <a:t>Davidan Suma Amigopawa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Jichhürunakanx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¿Kunsa Jonatanajj jan Davitar churkäna?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espada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escudo ukaxa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flecha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isi luraña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en-US" sz="2800">
                <a:solidFill>
                  <a:srgbClr val="FF0000"/>
                </a:solidFill>
              </a:rPr>
              <a:t>2 </a:t>
            </a:r>
            <a:r xmlns:a="http://schemas.openxmlformats.org/drawingml/2006/main">
              <a:rPr lang="ay" altLang="ko-KR" sz="2800">
                <a:solidFill>
                  <a:srgbClr val="FF0000"/>
                </a:solidFill>
              </a:rPr>
              <a:t>escudo ukaxa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40 Diosan Arupa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400"/>
              <a:t>Ester reinajj jan ajjsarirïtap uñachtʼayäna.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Ukat reyejj akham jisktʼäna: “¿Kunas, Ester reina, ¿kunas jumajj mayisma? Chikat reinokamas churatäniwa” sasa.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Esterajj ukham luräna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 ukat jukʼampinaka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Uka tiemponjja, Ester sat mä yatiñan judía warmiw Persia markan reinapäjjäna. Ukampisa, Amán chachajj reyin leyiparjamaw judionakar tukjañ amtäna.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Jupajj akham amuyäna: ‘Reyin jan jawsayasa reyir jakʼachasiskä ukhajj inas jiwayatächirista’ sasa. Ukampis uka warmix reyin ukar sarañ amtäna, ukhamat markapar qhispiyatäpxañapataki, kamachinak pʼakintkchïnsa.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Ukampisa, Ester reinarux patio ukan saytʼatäskir uñjasax wal kusisïna, ukat akham sänwa: “¿Kunsa mayisma? Nayaw jumar churäma” sasa.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Kunjamsa Amán chachajj judionakar tʼunjañ amtkäna uk reyejj yatiyäna. Ukatwa reyejj uñisïna ukat jiwayatäjjänwa.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“¡Yuspära Tatitu, jarkʼaqapjjatamata!” Ester reinajj jan ajjsarirïtap laykojja, judionakajj jarkʼaqatäpjjänwa.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 Yatichäwi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Esterar jiwayatäñapäkchïnsa, Diosarojj jan ajjsartʼasaw markapar qhespiyañapatak mayisïna.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Diosax Esteran oracionap tuqiw judionakarux jan walt’äwit qhispiyäna, muspharkañ yatiñapampi ch’amapampi.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Iyawsañäni ukat suytʼañäni Diosan suma yanaptʼapa ukat qhespiyasiñap sapa uru jakañasataki.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200"/>
              <a:t>Tata?</a:t>
            </a:r>
            <a:r xmlns:a="http://schemas.openxmlformats.org/drawingml/2006/main">
              <a:rPr lang="a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rgbClr val="C00000"/>
                </a:solidFill>
              </a:rPr>
              <a:t>Diosax..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Diosaw markapar tukuykam imaski ukat yanaptʼaraki.</a:t>
            </a:r>
            <a:r xmlns:a="http://schemas.openxmlformats.org/drawingml/2006/main">
              <a:rPr lang="a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Diosajj akapachan tukusiñapkamaw imaskitu ukat yanaptʼarakituwa.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Jichhürunakanx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¿Esterajj jan jawsayasa reyir jakʼachaskäna ukhajja, ¿kunas pasäna?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Jupajj jiwayatäñapänwa.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Jupajj jaqunukutaw uñjasïna.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Jupax janiw reyimp jikisiñ puedkänti.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Jupajj kuntï mayiñ munkäna uk reyiruw saspäna.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rgbClr val="FF0000"/>
                </a:solidFill>
              </a:rPr>
              <a:t>Jupajj kuntï mayiñ munkäna uk reyiruw saspäna.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Davidax Saúlamp parltʼañ tukuyxäna uka qhipatxa, Jonatanax Davidamp mayakïxänwa, jupa pachparakiw jupar munasïna.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 18 liytʼañataki: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1. Ukaxa mä juk’a pachanakwa lurasi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Ukat reyejj akham jisktʼäna: “¿Kunas, Ester reina, ¿kunas jumajj mayisma? Chikat reinokamas churatäniwa” sasa.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Esterajj ukham luräna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 ukat jukʼampinaka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41 Diosan Arupa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y" altLang="ko-KR" sz="4400"/>
              <a:t>Job khititix Diosan bendicionap katuqkäna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Uz uraqinxa Job sat mä jaqiw jakasïna. Aka jaqix jan juchani, chiqapar sarnaqirïnwa; Diosar ajjsarasaw jan walinakat jitheqtäna.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Irnaqawi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Inti jalsu tuqinkir Uz uraqin jakasir Job chachax jukʼamp qamirïnwa. Jupajj Diosar ajjsarirïnwa, jan juchani, cheqapar sarnaqerïnwa.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“¡Job chachar bendicitamatjja, jupajj ajjsaram! ¿Job chachajj ina chʼusat Diosar ajjsarpacha?” Supayajj Job chachar yantʼañatakiw mä amtar purïna.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Supayajj mä arumakiw taqe kunsa, wawanakaparusa, taqe yänakapsa aptʼasïna. Jupajj akapachan jukʼamp llakit jaqëjjänwa.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Warmipajj “Diosar maldecim ukat jiwam” sasaw jupat sarjjäna. Job chachan amigonakapaw jutasin juchañchapjjäna.Ukampis, Job chachajj nayrjamaw Diosar confiyäna.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Uka tiemponjja, tʼaqhesiña ukat chuym ustʼayasiña tiempow utjäna. Ukampirus Job chachax yant’awiruw puriwayi ukat Diosax nayrat sipans juk’amp jach’a bendicionanak churäna. Jupajj nayrat sipansa Diosar ajjsarir jaqeruw tukjjäna.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 Yatichäwi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Job chachajj cheqapar sarnaqer jaqëkchïnjja, Supayajj jan walinakwa churäna.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Job chachajj jan waltʼäwinakan uñjaskchïnjja, Diosaruw creyïna, Diosarus pacienciampiw uñjäna.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Inas uka jan waltʼäwinakajj jiwasar purirakchispa.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Uka tiemponjja, Diosar creyiñasawa ukat Diosar paciencianïñasarakiwa.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y" altLang="ko-KR" sz="3200"/>
              <a:t>Tata?</a:t>
            </a:r>
            <a:r xmlns:a="http://schemas.openxmlformats.org/drawingml/2006/main">
              <a:rPr lang="a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3600">
                <a:solidFill>
                  <a:srgbClr val="C00000"/>
                </a:solidFill>
              </a:rPr>
              <a:t>Diosax..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Diosaw maynixa</a:t>
            </a:r>
          </a:p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khititix munañaparjam qamiriptayistaspa, jan ukax pisin jakasir tukuyistaspa.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32 Diosan Arupa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400"/>
              <a:t>Salomonax Yatiñ kankañ katuqäna.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Jichhürunakanx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¿Kawkïris Job chachat jan walïki?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Jupax qamirïnwa.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Jupax inti jalsu uraqin jakasïna.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Jupax mä reyïtaynawa.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Jupajj Diosaruw ajjsaräna.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rgbClr val="FF0000"/>
                </a:solidFill>
              </a:rPr>
              <a:t>Jupax mä reyïtaynawa.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Uz uraqinxa Job sat mä jaqiw jakasïna. Aka jaqix jan juchani, chiqapar sarnaqirïnwa; Diosar ajjsarasaw jan walinakat jitheqtäna.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Irnaqawi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JANIWA. 42 Diosan Arupa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400"/>
              <a:t>Danielax janiw Kingan manq’ap manq’añ munkänti.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Ukampis Danielax reyin manqʼapampi vinopampi jan qʼañuchañwa amtäna, ukatwa jilïr irpirirux permiso mayïna, ukhamat jan ukham qʼañuchasiñapataki.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 liytʼañataki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Danielampi kimsa amigonakapampix katuntataw Babilonia markar apanipxäna. Reyejj jilïrinakaparuw reyin manqʼapa, vino churasa yatichapjjañapatak mayïna.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“¡Diosan leyipan jarkʼatäki uka manqʼanakjja janiw manqʼañ munapkti!” Danielampi kimsa amigonakapampix jilïr irpiriruw permiso mayipxäna, ukhamat jan ukham qʼañuchasipxañapataki.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Danielampi kimsa amigonakapampix Idolor luqtat manq’anak manq’añat sipansa, ch’uxña achunaka ukat uma manq’apxäna. Diosajj jupanakar wali askit uñjäna ukat jukʼamp yatiñanak churarakïna.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“¡Qhawqha yatiñanïpjjesa!” Reyin manqʼa manqʼir mayni waynanakat sipansa jukʼamp kʼumara ukat yatiñani uñnaqtʼanïpjjatapjja janiw reyejj jan amuyañjamäkänti.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Ukhat aksarojja, Danielampi kimsa amigonakapampejja, Babilonian wali wakiskirïki ukanak uñjapjjäna, Dios nayraqatan qollanäpjjarakïnwa.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 Yatichäwi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Danielampi kimsa amigonakapampejja, katuntat jaqenakäkasas Diosan leyip phoqañwa amtapjjäna.</a:t>
            </a:r>
          </a:p>
          <a:p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Ukatxa, reyin manqʼa manqʼir jaqinakat sipansa, kʼumara ukat yatiñaniruw tukupxäna.</a:t>
            </a:r>
          </a:p>
          <a:p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Kuna jan walinakansa Diosar istʼañasawa.</a:t>
            </a:r>
          </a:p>
          <a:p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Diosar munasiñat sipansa janiw kunas wali wakiskirïkiti.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Salomón reyejj aka oraqenkir mayni reyinakat sipansa jukʼamp qamirïnwa, yatiñ kankañansa jukʼamp jachʼänwa.</a:t>
            </a:r>
            <a:r xmlns:a="http://schemas.openxmlformats.org/drawingml/2006/main">
              <a:rPr lang="a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Crónicas 9: 1.1.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22. Ukaxa mä juk’a pachanakwa lurasi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200"/>
              <a:t>Khiti</a:t>
            </a:r>
            <a:r xmlns:a="http://schemas.openxmlformats.org/drawingml/2006/main">
              <a:rPr lang="ay" altLang="en-US" sz="3200"/>
              <a:t> </a:t>
            </a:r>
            <a:r xmlns:a="http://schemas.openxmlformats.org/drawingml/2006/main">
              <a:rPr lang="ay" altLang="ko-KR" sz="3200"/>
              <a:t>ukawa</a:t>
            </a:r>
            <a:r xmlns:a="http://schemas.openxmlformats.org/drawingml/2006/main">
              <a:rPr lang="ay" altLang="en-US" sz="3200"/>
              <a:t> </a:t>
            </a:r>
            <a:r xmlns:a="http://schemas.openxmlformats.org/drawingml/2006/main">
              <a:rPr lang="ay" altLang="ko-KR" sz="3200"/>
              <a:t>Tata?</a:t>
            </a:r>
            <a:r xmlns:a="http://schemas.openxmlformats.org/drawingml/2006/main">
              <a:rPr lang="a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rgbClr val="C00000"/>
                </a:solidFill>
              </a:rPr>
              <a:t>Diosax..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Diosaw taqi chiqan mä pachan jikxataspa (omnipresencia). Ukat jupajj taqe chʼamaniwa.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Jichhürunakanx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¿Reyin manqʼapat sipansa, ¿kuna manqʼsa Danielampi kimsa amigonakapampix manqʼapxäna?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umampi ch’uxña achunakampi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galleta ukat coca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fideo ukat juk’ampinaka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arroz ukaxa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rgbClr val="FF0000"/>
                </a:solidFill>
              </a:rPr>
              <a:t>umampi ch’uxña achunakampi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Ukampis Danielax reyin manqʼapampi vinopampi jan qʼañuchañwa amtäna, ukatwa jilïr irpirirux permiso mayïna, ukhamat jan ukham qʼañuchasiñapataki.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 liytʼañataki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43 Diosan Arupa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400"/>
              <a:t>Daniel sat León sat chachan utapa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Reyejj wali kusisitaw Danielar pʼiyanakat apsuñapatak mayïna. Danielax p'iyat apsutäxän ukkhasti, janiw kuna ch'akharus jikxatkänti, Diosapar atinisitap layku.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 1.1.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23. Ukaxa mä juk’a pachanakwa lurasi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Babilonianjja, Danielar uñisiri jaqenakaw utjäna, juparojj katuntat uñjasisaw nayrïr ministröjjäna. Jupanakax Danielar jiwayañ munapxäna.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''¡Khititix reyit sipansa yaqharu qunqurt'asini ukax león p'iyaruw jaquntatäni!' Danielax uk yatkchïnsa, janiw urut kimsa kuti Diosar mayisiñ jaytkänti.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Ukatwa tukuyarojj Danielarojj ajjsarkañ leon pʼiyapar jaqontatäjjäna.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Qhepürojj wali alwat reyejj leonanakan pʼiyapar purisajj akham jisktʼäna: ‘¡Daniel! ¿Jan kuna usunïtati?’ sasa. Chiqansa, Danielar wal munasitap laykuw Danielax jan jiwañap munäna.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“¡Diosan jarkʼaqatapat walikïsktwa!” Danielajj janiw chuym ustʼayaskänti. Ukat reyejj Danielan Diosaparuw jachʼañcharakïna.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Salomonax David rey lanti Israel markan kimsïr reyipäxänwa.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 Yatichäwi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Daniel, jupax janiw idolonakar alt'askänti.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qhiparusti, leon pʼiyaparuw jaquntatäna, ukampis jan kuna usunïxänwa.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 chachajj iyawsäwinïtap laykojja, Babilonia markankir reyejj Diosar jachʼañcharakïnwa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Diosarukiw yupaychañasa ukat...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¡janiw idolonakar servir iyawsäwinïñasawa!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Ukham iyawsäwinïñajja, yaqha jaqenakarojj Diosar creyiñapatakiw yanaptʼaspa.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200"/>
              <a:t>¿Diosajj ukhamäpachati?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rgbClr val="C00000"/>
                </a:solidFill>
              </a:rPr>
              <a:t>Diosaw maynixa..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Diosajj confiykañawa</a:t>
            </a:r>
            <a:r xmlns:a="http://schemas.openxmlformats.org/drawingml/2006/main">
              <a:rPr lang="a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khititix chiqpachan Jupar iyawsapki ukat Jupar luqtapki ukanakar qhispiyaspa.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Jichhürunakanx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Kunata</a:t>
            </a:r>
            <a:r xmlns:a="http://schemas.openxmlformats.org/drawingml/2006/main">
              <a:rPr lang="a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ukawa</a:t>
            </a:r>
            <a:r xmlns:a="http://schemas.openxmlformats.org/drawingml/2006/main">
              <a:rPr lang="a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¿Daniel sat leon pʼiyapar jaqontatäpachati?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Reyir kʼarisitap layku.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Kunatix jupax janiw reyin idolopar alt'askänti.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Kunatix jupax reyir jiwayañ amtaskäna.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Diosarojj janiw sum yupaychkänti.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rgbClr val="FF0000"/>
                </a:solidFill>
              </a:rPr>
              <a:t>2 </a:t>
            </a:r>
            <a:r xmlns:a="http://schemas.openxmlformats.org/drawingml/2006/main">
              <a:rPr lang="ay" altLang="ko-KR" sz="2800">
                <a:solidFill>
                  <a:srgbClr val="FF0000"/>
                </a:solidFill>
              </a:rPr>
              <a:t>Kunatix jupax janiw reyin idolopar alt'askänti.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Reyejj wali kusisitaw Danielar pʼiyanakat apsuñapatak mayïna. Danielax p'iyat apsutäxän ukkhasti, janiw kuna ch'akharus jikxatkänti, Diosapar atinisitap layku.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 1.1.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23. Ukaxa mä juk’a pachanakwa lurasi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44 Diosan Arupa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400"/>
              <a:t>Jonasa, jupasti jach'a chawlla manqhankänwa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Ukampis Tatitux mä jach'a chawlla churäna Jonasar manq'antañataki, Jonasasti kimsa uru, kimsa arumaw uka chawlla manq'ankxäna.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Jonasajj ukham luräna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 ukat jukʼampi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Mä urojja, Diosajj Jonasar uñstasaw säna:</a:t>
            </a:r>
          </a:p>
          <a:p>
            <a:r xmlns:a="http://schemas.openxmlformats.org/drawingml/2006/main">
              <a:rPr lang="a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“¡Nínive jachʼa markar sarapjjam, ukatsti uka marka contra yatiyapjjam! Nayaw jan wali luratanakapat qhespiyä” sasa.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Jonasajj janiw Diosar istʼañ munkänti. Jupajj yaqha markanakaruw saräna, ukatsti barcot sarasaw Tarsis markar saräna, ukhamat Diosat jaltjjañataki.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Ukampis, Diosax mä jach’a thaya khithatayna ukat taqiniw jiwapxañapäna. Marineronakajj Jonasar qotar jaqonukupjjäna. Mä jach’a chawllaw jutasin manq’antatayna.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Jonasajj 3 uruw chawlla manqhan juchanakapat arrepentisitayna.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“Markajar sum irpañatakejj yatiñ kankañ churita.” Salomonajj uk mayitapatjja Diosajj wal kusisïna. Ukhamasti, Diosax kuntï Salomonax maykäna uk churäna.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Chawllanakax waña uraqiruw chhuxriñchjapxäna. Nínive markar sarasaw Diosan yatiyäwip jupanakar jan munkasin arnaqasïna.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Diosan ewjjtʼapar istʼasajja, Nínive markankirinakajj arrepentisipjjänwa ukat Diosan khuyapayasiñapwa thaqapjjäna. Diosajj Nínive markankir jaqenakarojj perdonänwa.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 Yatichäwi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Jonasajj janiw Diosan Arupar istʼkänti.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Ukampis Diosajj Jonasar toqew jan istʼañapatak yanaptʼäna, qhepatjja Nínive markankirinakaruw qhespiyäna.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Kunapachatï Diosan munañapajj kuntï nayajj amuykta ukat sipansa mayjäki ukhajj utjarakiwa.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Ukampis Diosan munañapax chiqapuniwa.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Sapa kutiw Diosan munañap istʼañasa.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200"/>
              <a:t>¿Khitis Diosajja?</a:t>
            </a:r>
            <a:r xmlns:a="http://schemas.openxmlformats.org/drawingml/2006/main">
              <a:rPr lang="a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rgbClr val="C00000"/>
                </a:solidFill>
              </a:rPr>
              <a:t>Diosax..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Diosaw khitinakatï juchanakapat taqe chuyma arrepentisipki ukat perdón mayipki ukanakar qhespiyi.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Jichhürunakanx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¿Khitin purakapan Jonasajj 3 urunak jikjjatasïna?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Leona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Elefante ukaxa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Allqamari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Chawllanaka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rgbClr val="FF0000"/>
                </a:solidFill>
              </a:rPr>
              <a:t>Chawllanaka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Ukampis Tatitux mä jach'a chawlla churäna Jonasar manq'antañataki, Jonasasti kimsa uru, kimsa arumaw uka chawlla manq'ankxäna.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Jonasajj ukham luräna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 ukat jukʼampi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Mä urojja, pä warmiw mä jiskʼa wawampi Salomonar puripjjäna. Uka wawajj rey nayraqatan wawapawa sasaw nuwasipjjäna.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Reyejj akham sänwa: “Kunattejj pä warmiw wawajj wawajäkaspas ukham sapjje, ukatwa wawarojj pä tʼaqaru khuchhuqapjjäta, ukat mayniru chikat churapjjam!”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Mä warmix wawapat wal khuyaptʼayasïna. Ukatwa, jupajj akham säna: “Jakkir wawajj jupar churapjjam. ¡Jan jiwayamti!“ Uk istʼasajja, Salomonajj uka warmejj cheqpach taykapäkaspas ukhamwa amuyäna. Reyejj akham sänwa: “Wawa churapjjam. ¡Jupajj cheqpach taykäjjewa!”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 Yatichäwi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Salomonax yatiñan chuymanïñwa mayïna, janiw qamirïñsa ni chʼamanïñsa maykänti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markapar apnaqañapataki.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Janiw jiwas laykuki Diosar mayisiñasäkiti, jan ukasti mayninakar luqtañatakiw mayisiñasa.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Davidax Saúlamp parltʼañ tukuyxäna uka qhipatxa, Jonatanax Davidamp mayakïxänwa, jupa pachparakiw jupar munasïna.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 18 liytʼañataki: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1. Ukaxa mä juk’a pachanakwa lurasi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200"/>
              <a:t>Tata?</a:t>
            </a:r>
            <a:r xmlns:a="http://schemas.openxmlformats.org/drawingml/2006/main">
              <a:rPr lang="a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rgbClr val="C00000"/>
                </a:solidFill>
              </a:rPr>
              <a:t>Tata..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Diosax yatiñ kankañ churistu, uka yatiñax janiw akapachat katuqañjamäkiti.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Jichhürunakanx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¿Kunsa Salomonajj Diosar mayïna?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manq’añanaka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qamirïña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k’umara jakaña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yatiñanïña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rgbClr val="FF0000"/>
                </a:solidFill>
              </a:rPr>
              <a:t>yatiñanïña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Salomón reyejj aka oraqenkir mayni reyinakat sipansa jukʼamp qamirïnwa, yatiñ kankañansa jukʼamp jachʼänwa.</a:t>
            </a:r>
            <a:r xmlns:a="http://schemas.openxmlformats.org/drawingml/2006/main">
              <a:rPr lang="a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Crónicas 9: 1.1.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22. Ukaxa mä juk’a pachanakwa lurasi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33 Diosan Arupa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400"/>
              <a:t>Diosan Sutipar uñt'ayañatakiw Templo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Salomonax Tatitun Sutipat mä templo lurañapatakiw mayïna, ukat mä reyin utap lurañataki.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Crónicas 2:1 liytʼañataki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Salomonax awkipjamaw Diosatak mä templo lurañ munäna, sasaw Davitax mayïna.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Ukatwa, wali yatxattʼat carpinteronakaruw templotak suma quqanak apanipxañapatak mayïna.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Jupaw templotak qalanak wakichtʼäna. Jupax wali yatiñan artesanonakaruw jach’a, jach’a, ch’aman qalanak apanipxañapatak mayitayna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Yaqhep artesanonakajj kunayman color isinakampi ukat qorit lurat hilompiw Diosan templopar kʼachachtʼapjjäna.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Diosan templopajj tukuyjjäna ukhajja, Salomonampi israelita taqe jaqenakampejj wali kusisitaw Diosar yupaychapjjäna.</a:t>
            </a:r>
            <a:r xmlns:a="http://schemas.openxmlformats.org/drawingml/2006/main">
              <a:rPr lang="ay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“¡Tatay Diosay! ¡Jutam akan apnaqapjjeta!”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Davidax palacion qhiparañaruw tuküna. Jonatanampiw uñtʼasïna, jupajj Saúl reyin yoqapänwa.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 Yatichäwi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Salomonampi markapampejj Dios Tatitutak mä suma templo lurasaw Diosar munasiñap uñachtʼayapjjäna.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Iglesia ukax mä chiqawa kawkhantix Diosampi jikisktan ukat chuymas Diosar munasiñ uñacht’ayaraksnawa.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Iglesiasar munasiñasawa.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200"/>
              <a:t>Tata?</a:t>
            </a:r>
            <a:r xmlns:a="http://schemas.openxmlformats.org/drawingml/2006/main">
              <a:rPr lang="a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rgbClr val="C00000"/>
                </a:solidFill>
              </a:rPr>
              <a:t>Tata..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Diosax yupaychirinakar thaqhi ukat bendicirakiwa.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 jiskt'äwi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¿Kunsa Salomonampi Israelampi Diosar munasitap uñachtʼayañatakejj lurapjjäna?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Idolo sat diosa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Palacio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marka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santuario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ay" altLang="en-US" sz="2800">
                <a:solidFill>
                  <a:srgbClr val="FF0000"/>
                </a:solidFill>
              </a:rPr>
              <a:t>santuario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Salomonax Tatitun Sutipat mä templo lurañapatakiw mayïna, ukat mä reyin utap lurañataki.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Crónicas 2:1 liytʼañataki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34 Diosan Arupa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400"/>
              <a:t>T’ant’ampi Aychampi Apanipki uka Cuervos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/>
              <a:t>Jawirat umapxäta, nayasti cuervonakaruw ukan manq'ayapxañamatak mayista.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reyinaka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 liytʼañataki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Ukansti Acab sat mä reyiw utjäna, jupajj Dios nayraqatan wali jan walipunïnwa. Elías profetaw Diosan arunakap Acab chachar yatiyäna.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“¡Janiw jallux aka uraqin utjkaniti!” Uk istʼasasti Acab reyejj jiwayañwa munäna. Diosajj Acab reyit imantayäna.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Eliasajj kawkhantï Diosajj siskäna uka oraqeruw jaltjjäna.</a:t>
            </a:r>
          </a:p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Ukampis, janiw kuna manq’as ukan manq’añatakis jikxatkänti.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Diosajj cuervonakaruw Eliasarojj ukan manqʼayapjjañapatak mayïna. Cuervonakax alwata, jayp'utsa t'ant'a, aycha apanipxatayna, jupax jawirat umarakïna.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Jonatanajj Davidarojj wal gustäna. Jonatanajj ajay toqet Davidamp mayakïjjänwa.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Eliasajj jakäwip aptʼasisaw Diosan arupar istʼäna ukat Diosan jarkʼaqatätapat mä muspharkañ experiencianirakïnwa.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 Yatichäwi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Jan wali reyi Acab reyejj janiw Diosan arunakapar istʼañ munkänti. Ukatwa, Diosan profetaparu jiwayañ munäna, mä arunjja, Diosan arunakap yatiyir Eliasa.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Ukampis, ¡Diosax wali muspharkañaw Eliasar jarkʼaqäna ukat uñjarakïna!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Jiwasajj Eliasjamarakiw kuna jan walinakansa Diosan arunakap istʼañasa ukat yatiyañasa.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Cheqas Diosajj jarkʼaqistaniwa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200"/>
              <a:t>Khitis Diosajja ?</a:t>
            </a:r>
            <a:r xmlns:a="http://schemas.openxmlformats.org/drawingml/2006/main">
              <a:rPr lang="a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rgbClr val="C00000"/>
                </a:solidFill>
              </a:rPr>
              <a:t>Diosax..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Diosajj khititï arunakapar istʼapki ukat phoqapki ukanakar muspharkañ uñji.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Jichhürunakanx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¿Khitis Eliasar manqʼa apanïna?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caballo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águila satawa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dragón satawa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cuervo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rgbClr val="FF0000"/>
                </a:solidFill>
              </a:rPr>
              <a:t>cuervo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/>
              <a:t>Jawirat umapxäta, nayasti cuervonakaruw ukan manq'ayapxañamatak mayista.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reyinaka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 liytʼañataki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35 Diosan Arupa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400"/>
              <a:t>Uka Jakhu ukat aceite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4400"/>
              <a:t>janiw tukuskänti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Mäkiw Sidón markankir Sarefat markar sarasma, ukan qhipararakïta. Uka cheqanjja, mä viuda warmiruw manqʼa churañamatak mayista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reyinaka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 liytʼasiñapawa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 markanjja janiw jallujj purkänti, kunjamtï Tatit Diosajj siskäna ukhama. Ukhamajj jaqenakan manqʼapjjañapatakejj janiw manqʼajj utjkänti.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Tatitu Diosax Eliasarux mä viuda warmiruw khitäna, jupax Sarepta markan jakasïna.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Eliasajj tʼantʼa lurañapatakiw mayïna, mä jakʼumpi ukat mä jukʼa aceitempikiw tʼantʼa lurañapatak mayïna.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Jonatanasti Davidarux pachpa espadapa, flechap churäna. Chiqpachansa Davitar iyawsatapa sañwa munäna.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Janis jakʼumpi aceitempi jakapkchïnjja, Eliasajj siskäna ukarjamajja, mä tʼantʼa lurasaw nayraqat Eliasar churäna ukat jupanakatak lurarakïna.</a:t>
            </a:r>
            <a:r xmlns:a="http://schemas.openxmlformats.org/drawingml/2006/main">
              <a:rPr lang="ay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Ukatxa, muspharkañawa, jak’u jarrumpi aceite jarrampixa</a:t>
            </a:r>
            <a:r xmlns:a="http://schemas.openxmlformats.org/drawingml/2006/main">
              <a:rPr lang="ay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janiw apnaqatäkiti.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Mä urux wawapax jiwxänwa. Ukampis Tatit Diosax waynan jakäwip kutt'ayañapataki, jakañapataki. Jupaw Diosar jachʼañchäna.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 Yatichäwi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Viuda warmejj mä jukʼa jakʼumpi aceitempiw loqtäna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Diosar churañataki.</a:t>
            </a:r>
            <a:r xmlns:a="http://schemas.openxmlformats.org/drawingml/2006/main">
              <a:rPr lang="ay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Ukatxa, walja bendicionanak katuqäna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amuyt’añat sipansa juk’ampiwa.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Awisax, mä jukʼa tiempow Diosar mä wakiskir yänak churañatakix utjani.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Ukatxa, Diosax uka sacrificio tuqi ukat sacrificio tuqiw wal bendicistu.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200"/>
              <a:t>¿Khitis Diosajja?</a:t>
            </a:r>
            <a:r xmlns:a="http://schemas.openxmlformats.org/drawingml/2006/main">
              <a:rPr lang="a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rgbClr val="C00000"/>
                </a:solidFill>
              </a:rPr>
              <a:t>Diosax..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Diosax taqi kunatix jakañatak wakiski ukanak churistu-manq’añanaka, isi, ukat uta, juk’ampinaka.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Jichhürunakanx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¿Khitinakarus Diosax Eliasarux sarañapatak säna??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sacerdote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viuda warmi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general ukhamawa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rgbClr val="FF0000"/>
                </a:solidFill>
              </a:rPr>
              <a:t>viuda warmi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Mäkiw Sidón markankir Sarefat markar sarasma, ukan qhipararakïta. Uka cheqanjja, mä viuda warmiruw manqʼa churañamatak mayista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reyinaka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 liytʼasiñapawa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36 Diosan Arupa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y" altLang="ko-KR" sz="4400"/>
              <a:t>Ninax Alaxpachat jaquqanïna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Ukatsti Tatitun ninapaw jaquqanisin sacrificio, lawanaka, qalanaka, uraqinak phichhantawayi, ukatsti ch'usawjan umax ch'allt'arakïnwa.</a:t>
            </a:r>
            <a:r xmlns:a="http://schemas.openxmlformats.org/drawingml/2006/main">
              <a:rPr lang="a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reyinaka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 ukat juk’ampinaka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Diosajj Israelan Acab sat jan wali reyiruw Eliasarojj khitäna. “¡Khitis cheqpach Diosajja uk yatipjjätawa!”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Eliasajj idolonakar yupaychirinakan 850 kʼari profetanakapampiw nuwasiwayi. “¡Ninampi jaysiri diosasti chiqpach Diosawa!”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Jonatanajj wali suma isinakwa Davitar churäna. Ukanjja, Jonatanajj Davidamp wali amigötapwa uñachtʼayäna.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profetanakaw diosapan sutip art’asipxäna ukat altar muytasin thuqt’apxäna ukampis janiw ninax utjkänti.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Ukajj Eliasajj turnopänwa. Eliasajj alajjpach toqeruw mayisïna. Ukatxa, Diosan ninapaw jaquqanïna ukat altar patxankir sacrificio phichhantäna.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“¡Jehová Diosaw cheqpach Diosajja!” Israel markajj juchanakapat arrepentisisaw Diosar jachʼañchapjjäna.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 Yatichäwi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Kʼari diosanakajj janiw kuns lurapkaspänti.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Taki</a:t>
            </a:r>
            <a:r xmlns:a="http://schemas.openxmlformats.org/drawingml/2006/main">
              <a:rPr lang="ay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jupanaka</a:t>
            </a:r>
            <a:r xmlns:a="http://schemas.openxmlformats.org/drawingml/2006/main">
              <a:rPr lang="ay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utjirininwa</a:t>
            </a:r>
            <a:r xmlns:a="http://schemas.openxmlformats.org/drawingml/2006/main">
              <a:rPr lang="ay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Janiwa</a:t>
            </a:r>
            <a:r xmlns:a="http://schemas.openxmlformats.org/drawingml/2006/main">
              <a:rPr lang="ay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ch'ama.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Diosajj Taqe Chʼamaniwa.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Jupar atinisisa ukat iyawsasajj muspharkañ milagronakapwa uñjsna.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y" altLang="ko-KR" sz="3200"/>
              <a:t>¿Khitis Diosajja?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3600">
                <a:solidFill>
                  <a:srgbClr val="C00000"/>
                </a:solidFill>
              </a:rPr>
              <a:t>Diosax..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Jupaw chiqpach ukat jakkir ukat irnaqir Diosawa, jupax kʼari idolonakat sipansa mayjawa.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Jichhürunakanx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¿Kunas alajjpachat jaquqanïna Eliasajj oracionan mayiskäna ukhajja?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ch’uqi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jallu pacha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qala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nina naktäwi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rgbClr val="FF0000"/>
                </a:solidFill>
              </a:rPr>
              <a:t>nina naktäwi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Ukatsti Tatitun ninapaw jaquqanisin sacrificio, lawanaka, qalanaka, uraqinak phichhantawayi, ukatsti ch'usawjan umax ch'allt'arakïnwa.</a:t>
            </a:r>
            <a:r xmlns:a="http://schemas.openxmlformats.org/drawingml/2006/main">
              <a:rPr lang="a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reyinaka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 ukat juk’ampinaka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JANIWA. 37 Diosan Arupa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400"/>
              <a:t>Naamanajj Lepra usut qollatäjjänwa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Ukatwa Jordán jawirar saraqasin paqallq kuti chʼalltʼasïna, kunjämtix Diosan jaqipax siskän ukhama, ukatsti janchipax waliptawayxänwa, mä waynar uñtat qʼumaruw tukurakïna.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Reyes 5:14 liytʼañataki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Naamán chachajj Aram reyin ejercitopan pʼeqtʼiripänwa, ukampis lepra usuniwa. Jupasti Israelan profetapa Eliseon ukar saräna, jupasti wasitat uttʼayatäñapataki.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Davitajj walja kutiw jan walinakan uñjasïna, ukatwa Saúl reyejj jiwayañ munäna. Ukampisa, Jonatan yanaptʼapampiw uka jan walinakat qhespispäna.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Eliseojj janiw jupamp jikiskänti, jan ukasti akham sasakiw säna: “Jordan jawirar sarañamawa, paqallq kuti jariqasim” sasa.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Naamanajj Eliseon arunakap contraw colerasïna. Ucampis yanapirinakapajj juparojj sapjjänwa: “Jawirar saram, janchimar chʼalltʼasim” sasa.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Naamanajj Jordán jawiraruw paqallq kuti chʼalljjtäna, kunjamtï Eliseompi servirinakapampejj sapkäna ukhama.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Ukatxa, wali muspharkañawa, jañchipax wasitat saytʼasxäna ukat qʼumaruw tukuwayxäna.</a:t>
            </a:r>
          </a:p>
          <a:p>
            <a:r xmlns:a="http://schemas.openxmlformats.org/drawingml/2006/main">
              <a:rPr lang="a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Naamansti Eliseon ukar kuttʼasaw Diosar jachʼañchäna.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 Yatichäwi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Kunapachatï Naamanajj Diosan Elisapar istʼasajj arunakapar istʼäna ukhajja, lepra usupat qʼomachasitapat bendicionanak katoqäna.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Janiw munañasarjam jakañasäkiti,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ukampis Diosan munañaparjama.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Kunapachatï Diosan arunakaparjam sarnaqañäni ukat istʼañäni ukhajja,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Walja bendicionanakampiw bendicissna, uka bendicionanaktï Diosajj churkistaspa.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rgbClr val="FF0000"/>
                </a:solidFill>
              </a:rPr>
              <a:t>Tata?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rgbClr val="C00000"/>
                </a:solidFill>
              </a:rPr>
              <a:t>Diosax..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Diosaw taqi usunak qullaspa. Jupaw Taqe Chʼamani Diosawa, jupaw qollarakistaspa.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Jichhürunakanx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¿Qhawqha kutis Naamanajj Jordán jawirar chʼalljjtayasïna?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kimsa kuti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mä kuti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phisqa kuti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paqallqu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pachanaka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rgbClr val="FF0000"/>
                </a:solidFill>
              </a:rPr>
              <a:t>paqallq kuti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Ukatwa Jordán jawirar saraqasin paqallq kuti chʼalltʼasïna, kunjämtix Diosan jaqipax siskän ukhama, ukatsti janchipax waliptawayxänwa, mä waynar uñtat qʼumaruw tukurakïna.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Reyes 5:14 liytʼañataki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38 Diosan Arupa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400"/>
              <a:t>Diosan Templop askichaña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bg1">
                    <a:lumMod val="50000"/>
                  </a:schemeClr>
                </a:solidFill>
              </a:rPr>
              <a:t>Ukatwa Joás reyejj Joiadar sacerdoteru ukat mayni sacerdotenakar jawsayasajj akham jisktʼäna: “¿Kunatsa templon jan walinak jan askichapkta?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Reyes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 liytʼasiñapawa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 Yatichäwi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Jonatanajj janiw jupatakik munañap ajllkänti, jan ukasti David amigoparuw ajllïna.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Jonathan chachjamarakiw .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amigosatakix mä suma amigor tukuñäni.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Judá markan Joás reyipajja, Diosan templop askichañwa amtäna, uka templojj jan waltʼayataw qheparäna.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Ukampis uka qollqejj janiw templo askichañatakejj wakiskänti. Joásajj Diosan templop askichañatakejj ofrenda katoqañwa amtäna.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Diosar taqe chuyma munasiri jaqenakajja, templo askichañatakiw qollqe churapjjäna.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Templo askichañatakejj apthapit qollqejj trabajirinakaruw churasïna, jupanakajj taqe chuymaw templo askichapjjerïna.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"Wauu! ¡Ukajj wali suma templowa!” Joasajj Diosajj kusisiyaspawa sasaw amuyäna.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 Yatichäwi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Joása chachajja, Diosan templopajj wali valoranïkaspas ukhamwa uñjäna, ukanwa jaqenakajj Diosar yupaychapjjerïna.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Iglesia ukax kawkhantix Diosax utjki uka chiqawa, kunapachatix Jupar yupaychktan ukhaxa.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Ukhamasti, iglesiar munasiñasawa ukat wali askit uñjañasawa.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rgbClr val="FF0000"/>
                </a:solidFill>
              </a:rPr>
              <a:t>Tata?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rgbClr val="C00000"/>
                </a:solidFill>
              </a:rPr>
              <a:t>Diosax...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Diosax sapa mayniruw Qullan Templopjam uttʼayistu.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Diosax Jupar yupaychirinakampiw jikisi.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Jichhürunakanx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¿Kunsa Joasajj askichañ amtäna?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palacio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jupankiwa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yatiqañ uta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Qullan Templo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rgbClr val="FF0000"/>
                </a:solidFill>
              </a:rPr>
              <a:t>Qullan Templo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bg1">
                    <a:lumMod val="50000"/>
                  </a:schemeClr>
                </a:solidFill>
              </a:rPr>
              <a:t>Ukatwa Joás reyejj Joiadar sacerdoteru ukat mayni sacerdotenakar jawsayasajj akham jisktʼäna: “¿Kunatsa templon jan walinak jan askichapkta?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Reyes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 liytʼasiñapawa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39 Diosan Arupa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600"/>
              <a:t>Nehemías, jupaw Jerusalén markan perqap wasitat saytʼayäna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y" altLang="ko-KR" sz="3200"/>
              <a:t>Tata?</a:t>
            </a:r>
            <a:r xmlns:a="http://schemas.openxmlformats.org/drawingml/2006/main">
              <a:rPr lang="a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3600">
                <a:solidFill>
                  <a:srgbClr val="C00000"/>
                </a:solidFill>
              </a:rPr>
              <a:t>Tata..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Jupaw suma amigonak churistu.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¡Diosar yuspärapjjam suma amigonak churistu!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bg1">
                    <a:lumMod val="50000"/>
                  </a:schemeClr>
                </a:solidFill>
              </a:rPr>
              <a:t>Nayasti reyirojj saraktwa: “Reyin munañapächi, sirvirimatï jupar munañapächi ukhajja, Judá markan nayra awkinakajajj imtʼatäpki uka markar khitapjjeta, ukhamat wasitat saytʼayañajataki” sasa.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Nehemías chachajj ukham luräna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 liytʼañataki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Persia markankir reyejj reyin copa aptʼasir Nehemías chacharuw permiso churäna, ukhamat uka markarusa ukat jachʼa markarus wasitat saytʼayañataki, uka markajj tʼunjatäjjänwa.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Nehemías chachajj ukham luräna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walja israelitanakamp chikaw Jerusalén markar kuttʼanipjjäna, jupanakamp chikaw Jerusalén perqa wasitat saytʼayapjjarakïna.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Ukampis yaqha tribunakaw jupanakar chuym ustʼayapxäna, jupanakax janiw israelitanakan jaktäwip gustkänti. Ukatjja, walja israelita jaqenakaw quejasipjjäna.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Nehemíasajj Diosaruw yanap mayïna. Diosajj chʼam churäna ukat jan ajjsarirïñwa churäna uka lurañanak phoqañataki.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Qhepatjja, Nehemíasajj israelita jaqenakamp chikaw Jerusalén perqa wasitat saytʼayañ tukuyjjäna. Perqa tukuyasajja, markapampejj wali kusisitaw Diosar yupaychapjjäna.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 Yatichäwi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Walja jan waltʼäwinakas utjkchïnjja, Nehemíasajj Diosan yanaptʼapampiw uka perqa wasitat saytʼayañ tukuyäna.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Diosan luräwip lurasax inas jan waltʼäwinakan uñjasiraksna.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Ukampisa, Diosax jiwasamp chikäspa ukat jiwasax Jupamp chikäsna ukhaxa, taqi uka jan waltʼäwinakaruw atipjsna.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200"/>
              <a:t>Tata?</a:t>
            </a:r>
            <a:r xmlns:a="http://schemas.openxmlformats.org/drawingml/2006/main">
              <a:rPr lang="a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rgbClr val="C00000"/>
                </a:solidFill>
              </a:rPr>
              <a:t>Diosax..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Diosaw yanaptʼistu, chʼamsa, jan ajjsarirïñsa churarakistuwa, kunapachatï jan waltʼäwinakan mayisiñasataki ukat yanaptʼa mayisktan ukhasa.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Jichhürunakanx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¿Kunatsa Nehemíasajj markapar kuttʼjjäna?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sarañataki..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yatiqañ utar sarañataki..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yupaychañataki..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Jerusalén markan pirqap wasitat sayt'ayañataki..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rgbClr val="FF0000"/>
                </a:solidFill>
              </a:rPr>
              <a:t>Jerusalén markan pirqap wasitat sayt'ayañataki..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bg1">
                    <a:lumMod val="50000"/>
                  </a:schemeClr>
                </a:solidFill>
              </a:rPr>
              <a:t>Nayasti reyirojj saraktwa: “Reyin munañapächi, sirvirimatï jupar munañapächi ukhajja, Judá markan nayra awkinakajajj imtʼatäpki uka markar khitapjjeta, ukhamat wasitat saytʼayañajataki” sasa.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Nehemías chachajj ukham luräna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 liytʼañataki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