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bh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bho" altLang="en-US" err="1"/>
              <a:t>토ᅇ के बा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ना.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भगवान के वचन के 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/>
              <a:t>जोनाथन, 1999 के बा।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4000"/>
              <a:t>डेविड के बढ़िया दोस्त हउवें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जोनाथन दाऊद के का ना दिहलस?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तलवार के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ढाल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तीर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कपड़ा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ढाल के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40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400"/>
              <a:t>रानी एस्टर के हिम्मत।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तब राजा पूछले, "का बा रानी एस्टर? तोहार का निहोरा बा? आधा राज्य तक भी तोहरा के दिहल जाई।"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एस्टर के नाम से जानल जाला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 उ समय ह जब एगो बुद्धिमान यहूदी महिला एस्टर फारस के रानी रहली। हालांकि हामान राजा के नियम के इस्तेमाल करत यहूदी लोग के नाश करे के साजिश रचले।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 सोचली कि राजा के बिना बोलवले राजा के लगे जाके हमार हत्या हो सकता।” हालांकि उ कानून के खिलाफ होखला के बावजूद अपना लोग के बचावे के कहे खाती राजा के लगे जाए के फैसला कईली।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लेकिन, जब उ रानी एस्टर के दरबार में खड़ा देखले त उनुका से बहुत खुश हो गईले अवुरी कहले कि, “तोहार निहोरा का बा? हम तोहरा के दे देब।”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हामान के यहूदियन के नाश करे के साजिश राजा के खुलासा भइल। नतीजा ई भइल कि राजा उनका से नफरत हो गइल आ मार दिहल गइल.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“धन्यवाद प्रभु, हमनी के रक्षा खातिर!” रानी एस्थर के हिम्मत के चलते यहूदी लोग के सुरक्षा मिलल।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भले ही एस्थर के हत्या करे के रहे, लेकिन उ परमेश्वर से हिम्मत से अपना लोग के बचावे के प्रार्थना कईली।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 अपना अद्भुत बुद्धि अउर ताकत से एस्थर के प्रार्थना के माध्यम से यहूदी लोग के संकट से बचा लिहले।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आईं हमनी के रोजमर्रा के जीवन में परमेश्वर के अद्भुत मदद अउर उद्धार के विश्वास करीं अउर उम्मीद करीं।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हउवें..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उहे हवें जे अपना लोग के अंत तक रखेले आ मदद करेले।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हमरा के दुनिया के अंत तक रखले बाड़े अवुरी मदद करत बाड़े।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एस्थर के का भइल जब ऊ बिना बोलवले राजा के लगे गइली?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उनुका के हत्या करे के रहे।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उनुका के भगा दिहल गईल।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 राजा से ना मिल पवली।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ऊ राजा से जवन निहोरा कइल चाहत रहली ऊ कह सकत रहली।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ऊ राजा से जवन निहोरा कइल चाहत रहली ऊ कह सकत रहली।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दाऊद के शाऊल से बात खतम भइला के बाद जोनाथन दाऊद के साथे आत्मा में एक हो गइलन आ उ ओकरा के अपना जइसन प्यार करत रहले।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शमूएल 18 में दिहल गइल बा: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तब राजा पूछले, "का बा रानी एस्टर? तोहार का निहोरा बा? आधा राज्य तक भी तोहरा के दिहल जाई।"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एस्टर के नाम से जानल जाला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41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400"/>
              <a:t>अय्यूब जेकरा के भगवान के आशीर्वाद मिलल रहे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उज के देश में एगो आदमी रहत रहे जेकर नाम अय्यूब रहे। ई आदमी निर्दोष आ सीधा रहे; ऊ भगवान से डेरात रहले आ बुराई से परहेज करत रहले.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नौकरी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अय्यूब जे पूर्वी देश के उज के देश में रहत रहले, उ सबसे अमीर रहले। ऊ भगवान से डेरात रहले आ निर्दोष आ सोझ रहले.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“काहे कि तू अय्यूब के आशीष देले रहलू, उ तोहरा से डेरात रहलन! का अय्यूब बेकार में भगवान से डेराला?” शैतान अय्यूब के परख के साजिश रचले।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शैतान रातों रात सब कुछ, ओकर लईका अवुरी ओकर सभ संपत्ति छीन लेलस। उ दुनिया के सबसे दयनीय आदमी बन गईले।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उनकर मेहरारू उनका से ई कह के विदा हो गइली कि "भगवान के गारी दीं आ मर जा!” अय्यूब के दोस्त आके ओकरा के दोषी ठहरवले।लेकिन, अय्यूब हमेशा निहन भगवान प भरोसा कईले।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दुख आ कड़वाहट में जमाना रहे। हालांकि अय्यूब परीक्षा से गुजर गईले अवुरी भगवान उनुका के पहिले से बहुत बड़ आशीर्वाद देले। उ पहिले से जादे भगवान से डेराए वाला आदमी बन गईले।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अय्यूब भले ही एगो सीधा आदमी रहले, लेकिन शैतान उनुका के परेशानी देले।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कठिनाई के बावजूद, अय्यूब भगवान में विश्वास कईले अवुरी भगवान में धैर्य रखले।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हो सकेला कि ऊ कठिनाई हमनी पर आ जाव.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ओह घरी हमनी के भगवान पर विश्वास करे के पड़ी आ भगवान पर धैर्य राखे के पड़ी.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हउवें..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भगवाने के बा</a:t>
            </a:r>
          </a:p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 हमनी के अपना मर्जी से अमीर भा गरीब बना सकेला।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32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400"/>
              <a:t>सुलेमान जेकरा बुद्धि के उपहार के रूप में मिलल।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अय्यूब के बारे में कवन गलत बा?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 अमीर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 पूरब के देश में रहत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 एगो राजा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 भगवान से डेरात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उ एगो राजा रहले।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उज के देश में एगो आदमी रहत रहे जेकर नाम अय्यूब रहे। ई आदमी निर्दोष आ सीधा रहे; ऊ भगवान से डेरात रहले आ बुराई से परहेज करत रहले.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नौकरी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ना. 42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400"/>
              <a:t>डेनियल राजा के खाना खाए से मना कर दिहले।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 दानियल संकल्प कईले कि उ राजकीय खाना अवुरी शराब से अपना के अशुद्ध ना करीहे अवुरी उ मुख्य अधिकारी से अनुमति मंगले कि उ अपना के ए तरीका से अशुद्ध ना करे।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डेनियल के नाम से जानल जाला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 आ उनकर तीन गो दोस्तन के कैदी बना के बाबुल ले आवल गइल। राजा अपना अधिकारियन के आदेश दिहलन कि राजा के खाना आ शराब दे के ओह लोग के सिखावल जाव.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“हमनी के चाहत बानी जा कि भगवान के नियम से मना कइल खाना ना खाईं!” डेनियल आ उनकर तीनों दोस्त मुख्य अधिकारी से अनुमति मंगले कि ऊ लोग एह तरह से अपना के गंदा ना कर सके.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डेनियल अवुरी उनुकर तीनों दोस्त आइडल के चढ़ावल खाना खाए के बजाय सब्जी अवुरी पानी खईले। भगवान ओह लोग के महत्व दिहलन आ ओह लोग के अउरी बुद्धि दिहलन.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“ई लोग केतना बुद्धिमान बा!” राजा के ई अचरज ना भइल कि ऊ लोग शाही खाना खाए वाला कवनो नवही से स्वस्थ आ बुद्धिमान लउकत बा.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तब से दानियल अउर उनकर तीन दोस्त बेबिलोन के महत्वपूर्ण चीजन के संभाल लिहले अउर परमेश्वर के सामने अपना के पवित्र रखले।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 अउर उनकर तीन दोस्त लोग कैदी के स्थिति में भी परमेश्वर के नियम के रखे के फैसला कईले।</a:t>
            </a:r>
          </a:p>
          <a:p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तब, उ लोग शाही भोजन खाए वाला कवनो आदमी से स्वस्थ अवुरी बुद्धिमान हो गईले।</a:t>
            </a:r>
          </a:p>
          <a:p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कवनो भी हालत में भगवान के बात माने के पड़ेला।</a:t>
            </a:r>
          </a:p>
          <a:p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से प्रेम करे से ज्यादा कुछुओ जरूरी नईखे।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सुलेमान धरती के बाकी सब राजा लोग से धन आ बुद्धि में बड़हन रहले।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इतिहास 9: 1।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/>
              <a:t>कऊन</a:t>
            </a:r>
            <a:r xmlns:a="http://schemas.openxmlformats.org/drawingml/2006/main">
              <a:rPr lang="bho" altLang="en-US" sz="3200"/>
              <a:t> </a:t>
            </a:r>
            <a:r xmlns:a="http://schemas.openxmlformats.org/drawingml/2006/main">
              <a:rPr lang="bho" altLang="ko-KR" sz="3200"/>
              <a:t>बा</a:t>
            </a:r>
            <a:r xmlns:a="http://schemas.openxmlformats.org/drawingml/2006/main">
              <a:rPr lang="bho" altLang="en-US" sz="3200"/>
              <a:t> </a:t>
            </a:r>
            <a:r xmlns:a="http://schemas.openxmlformats.org/drawingml/2006/main">
              <a:rPr lang="bho" altLang="ko-KR" sz="3200"/>
              <a:t>भगवान?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हउवें..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उहे हवें जे एके समय (सर्वव्यापी) में हर जगह हो सकेलें। आ ऊ सर्वशक्तिमान हउवें.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के खाना के जगह दानियल आ ओकर तीनों दोस्त कवन खाना खइले?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पानी आ सब्जी के सामान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कुकी आ कोक के इस्तेमाल होला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नूडल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चावल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पानी आ सब्जी के सामान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 दानियल संकल्प कईले कि उ राजकीय खाना अवुरी शराब से अपना के अशुद्ध ना करीहे अवुरी उ मुख्य अधिकारी से अनुमति मंगले कि उ अपना के ए तरीका से अशुद्ध ना करे।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डेनियल के नाम से जानल जाला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43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400"/>
              <a:t>शेर के मांद के डेनियल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बहुत खुश होके दानियल के मांद से बाहर निकाले के आदेश देले। जब दानियल के मांद से उठावल गईल त ओकरा प कवनो घाव ना मिलल, काहेकी उ अपना परमेश्वर प भरोसा कईले रहले।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डेनियल के नाम से जानल जाला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 के बा: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बाबुल में अइसन लोग रहे जे दानियल से नफरत करत रहे, जेकरा के कैद में ले आवल गइल आ प्रधानमंत्री बन गइल। उ लोग दानियल के मारल चाहत रहले।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''जे राजा के अलावा कवनो दोसरा चीज के प्रणाम करी ओकरा शेर के मांद में फेंक दिहल जाई!' दानियल दिन में तीन बेर प्रार्थना कइल ना छोड़लन, भले ऊ जानत रहलन।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 अंत में दानियल के डरावना शेर के मांद में फेंक दिहल गईल।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अगिला दिने सबेरे-सबेरे शेर के मांद में आके पूछले, 'दानियल! का रउरा सुरक्षित बानी?' दरअसल राजा चाहत रहले कि दानियल के मौत ना होखे काहे कि उ दानियल से बहुत प्यार करत रहले।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“भगवान के रक्षा करे खातिर हम ठीक बानी!” दानियल के कवनो चोट ना लागल। राजा दानियल के भगवान के भी स्तुति कईले।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दाऊद के बाद सुलेमान इस्राएल के तीसरा राजा बनले।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दानिय्येल, जे मूर्ति के सामने ना प्रणाम कइलन।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आखिरकार, शेर के मांद में फेंक दिहल गइल, बाकिर ऊ सुरक्षित हो गइल.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 के विश्वास के कारण बेबिलोन के राजा भी परमेश्वर के स्तुति कईले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खाली भगवान के पूजा करे के बा आ...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अइसन विश्वास होखे के चाहीं जवन मूर्ति के सेवा ना करे!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ओह तरह के विश्वास से दोसरा लोग के भगवान पर विश्वास कर सकेला.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 हउवें?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भगवाने के बा..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एगो भरोसेमंद हवें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 ओह लोग के बचा सकेला जे सही मायने में उनकरा पर विश्वास करेला आ उनकर सेवा करेला।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काहें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रहे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 के शेर के मांद में फेंक दिहल गइल?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काहे कि उ राजा से झूठ बोलले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काहे कि उ राजा के मूर्ति के आगे ना झुकले।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काहे कि उ राजा के मारे वाला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काहे कि उ भगवान के बढ़िया से पूजा ना करत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काहे कि उ राजा के मूर्ति के आगे ना झुकले।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बहुत खुश होके दानियल के मांद से बाहर निकाले के आदेश देले। जब दानियल के मांद से उठावल गईल त ओकरा प कवनो घाव ना मिलल, काहेकी उ अपना परमेश्वर प भरोसा कईले रहले।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डेनियल के नाम से जानल जाला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 के बा: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44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400"/>
              <a:t>योना, जे बड़का मछरी के भीतर रहे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 परमेस् वर योना के निगल जाए खातिर एगो बड़हन मछरी के इंतजाम कइले आ योना तीन दिन तीन रात मछरी के भीतर रहलन।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 के ह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 भगवान योना के सामने प्रकट होके कहले,</a:t>
            </a:r>
          </a:p>
          <a:p>
            <a:r xmlns:a="http://schemas.openxmlformats.org/drawingml/2006/main">
              <a:rPr lang="bh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“नीनवे के महान शहर में जाके ओकरा खिलाफ प्रचार करीं! हम ओह लोग के दुष्टता से बचाइब।”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 भगवान के बात ना माने के चाहत रहले। उ विदेश जाके भगवान से भागे खातिर जहाज से तारशीश खातिर चल गईले।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लेकिन, भगवान एगो बड़ हवा भेजले अवुरी सभके मरे के रहे। नाविक लोग योना के समुंदर में फेंक दिहल। एगो बड़हन मछरी आके ओकरा के निगल गइल।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 मछरी के भीतर 3 दिन तक अपना पाप के पश्चाताप कईले।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“हमरा के बुद्धि दीं कि हम अपना लोग के बढ़िया से नेतृत्व करीं.” भगवान के खुशी भईल कि सुलेमान इ बात मंगले बाड़े। त, भगवान उनुका के उहे देले जवन सुलेमान कहले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मछरी ओकरा के सूखल जमीन पर उल्टी कर दिहलस। उ नीनवे जाके अनिच्छा से उनकरा के परमेश्वर के संदेश चिल्ला के कहले।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 के चेतावनी सुन के नीनवी लोग पश्चाताप कइल आ परमेश्वर के कृपा के मांग कइल। भगवान नीनवे के लोग के माफ कर दिहले।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 परमेश्वर के वचन के ना मनले।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 परमेश्वर योना के आज्ञा ना माने खातिर इस्तेमाल कईले अउर अंत में नीनवी के लोग के बचा लिहले।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कई बेर अइसनो होला जब भगवान के इच्छा हमरा सोच से अलग होला.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 भगवान के मर्जी हमेशा सही रहेला।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हमेशा भगवान के इच्छा के आज्ञाकारी होखे के चाहीं।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 के हवें?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हउवें..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उहे हवें जे ओह लोग के बचावेलें जे ईमानदारी से अपना पाप से पश्चाताप करेला आ माफी माँगेला।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3 दिन तक योना केकर पेट में रहे?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शेर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हाथी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कुकुर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मछरी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मछरी के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 परमेस् वर योना के निगल जाए खातिर एगो बड़हन मछरी के इंतजाम कइले आ योना तीन दिन तीन रात मछरी के भीतर रहलन।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 के ह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 दू गो मेहरारू एगो छोट बच्चा लेके सुलैमान के लगे अइली। दुनु लड़त रहले कि राजा से पहिले बच्चा उनुकर बच्चा ह।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कहलन, “काहे कि दू गो मेहरारू जिद्द करत बाड़ी कि लइका ओकर लइका ह, त ओह लइका के दू भाग में काट के आधा एक के आधा दे दीं आ दोसरा के आधा दे दीं!”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एगो मेहरारू अपना बेटा के प्रति करुणा से भरल रहे। त, उ कहली, “जीवित बच्चा के उनुका के दे दीं। ओकरा के मत मारऽ!“ ई बात सुन के सुलैमान तय कइलन कि ऊ औरत उनकर असली महतारी हई। राजा कहले, “बच्चा ओकरा के दे दीं। असली माई हई 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सुलेमान एगो बुद्धिमान दिल मंगले ना कि धन भा सत्ता खातिर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अपना देश पर राज करे खातिर।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भगवान से खाली अपना खातिर ना बल्कि दूसरा के सेवा खातिर भी प्रार्थना करे के बा।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दाऊद के शाऊल से बात खतम भइला के बाद जोनाथन दाऊद के साथे आत्मा में एक हो गइलन आ उ ओकरा के अपना जइसन प्यार करत रहले।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शमूएल 18 में दिहल गइल बा: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उहे हवें जे हमनी के बुद्धि दे सकेलें जवना के रउरा दुनिया से ना पा सके.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सुलेमान परमेश्वर से का मंगले रहले?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खाना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धन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स्वास्थ्य के बारे में बतावल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बुद्धि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बुद्धि के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सुलेमान धरती के बाकी सब राजा लोग से धन आ बुद्धि में बड़हन रहले।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इतिहास 9: 1।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33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400"/>
              <a:t>भगवान के नाम खातिर मंदिर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सुलेमान प्रभु के नाम खातिर एगो मंदिर आ अपना खातिर एगो राजमहल बनावे के आदेश दिहलन।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इतिहास 2:1 में दिहल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सुलेमान के इच्छा रहे कि उ अपना पिता के रूप में परमेश्वर खातिर एगो मंदिर बनावे, दाऊद के आदेश रहे।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त, उ कुशल बढ़ई लोग के मंदिर खातिर सबसे बढ़िया पेड़ ले आवे के आदेश देले।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मंदिर खातिर पत्थर तइयार कइलन। ऊ कुशल कारीगरन से कहले कि बड़का, शानदार आ मजबूत पत्थर ले आवे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कुछ कारीगर भगवान के मंदिर के रंगीन कपड़ा आ सोना के धागा से सजावत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परमेश्वर के मंदिर बनल त सुलेमान आऊ इस्राएल के सब लोग बहुत खुशी से परमेश्वर के पूजा कईले।</a:t>
            </a:r>
            <a:r xmlns:a="http://schemas.openxmlformats.org/drawingml/2006/main">
              <a:rPr lang="bh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“हे प्रभु भगवान! आके हमनी के इहाँ राज करऽ!”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दाऊद महल में रहे के हो गइल। उनकर मुलाकात जोनाथन से भइल जे राजा शाऊल के बेटा रहलन।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सुलेमान अउर उनकर लोग प्रभु परमेश्वर खातिर एगो सुंदर मंदिर बना के परमेश्वर के प्रति आपन प्रेम के दिल देखवले।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चर्च एगो अइसन जगह ह जहाँ हमनी के परमेश्वर से मिलेनी जा अउर हमनी के परमेश्वर के प्रति आपन दिल के प्रेम देखा सकेनी जा।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अपना कलीसिया से प्यार करे के होई।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उहे हवें जे उपासक लोग के खोज के आशीर्वाद देवेले।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प्रश्नोत्तरी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सुलेमान अउर इस्राएल परमेश्वर के प्रति आपन प्रेम के इजहार करे खातिर का बनवले?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आइडल के बा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महल के बा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शहर के बा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अभयारण्य के बा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अभयारण्य के बा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सुलेमान प्रभु के नाम खातिर एगो मंदिर आ अपना खातिर एगो राजमहल बनावे के आदेश दिहलन।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इतिहास 2:1 में दिहल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34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400"/>
              <a:t>रोटी आ मांस लेके आइल काग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/>
              <a:t>तू धार से पीबऽ आ हम काग के आदेश देले बानी कि ऊ तहरा के ओहिजा खियावे।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राजा लोग के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अहाब नाम के एगो राजा रहले जे भगवान के सामने बहुत दुष्ट रहले। एगो भविष्यवक्ता एलियाह अहाब के सामने परमेश्वर के वचन पहुंचवले।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“जमीन में बरखा ना होई!” एही पर अहाब ओकरा के मारे के कोशिश कइलस। भगवान ओकरा के राजा अहाब से छिपा दिहले।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एलियाह ओह देश में भाग गइलन जहाँ भगवान कहले रहले।</a:t>
            </a:r>
          </a:p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लेकिन, उहाँ खाए खातिर कवनो खाना ना मिल पावल।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काग के आदेश देले कि उहाँ एलियाह के खाना खियावे। काग सबेरे आ साँझ के रोटी-मांस लेके आवत रहले आ ऊ धार से पी लेत रहले.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जोनाथन के दाऊद बहुत पसंद रहे। जोनाथन दाऊद के साथे आत्मा में एक हो गइलन।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एलियाह आपन जान के जोखिम में डाल के परमेश्वर के वचन के पालन कइलन अउर उनकरा परमेश्वर के रक्षा के एगो अद्भुत अनुभव भइल।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दुष्ट राजा, अहाब के भगवान के वचन के पालन नापसंद रहे। त, उ परमेश्वर के भविष्यवक्ता एलियाह के मारे के कोशिश कईले जवन परमेश्वर के वचन बतवले रहले।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लेकिन, भगवान अद्भुत तरीका से एलियाह के रक्षा कईले अवुरी देखभाल कईले!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एलियाह के तरह कवनो भी परिस्थिति में परमेश्वर के वचन के पालन अउर घोषणा करे के पड़ी।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हमनी के रक्षा जरूर करीहे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 के हवें 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हउवें..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उ हउवें जे उनकर बात के पालन करेलन अउर उनकर बात के अद्भुत तरीका से पालन करेलन।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एलियाह के खाए खातिर के ले आइल?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घोड़ा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चील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अजगर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काग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काग के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/>
              <a:t>तू धार से पीबऽ आ हम काग के आदेश देले बानी कि ऊ तहरा के ओहिजा खियावे।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राजा लोग के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35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400"/>
              <a:t>आटा आ तेल के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4400"/>
              <a:t>के इस्तेमाल ना भइल रहे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एके बेर सीदोन के सरफत में जाके उहाँ रह जा। हम ओह जगह पर एगो विधवा के आज्ञा देले बानी कि ऊ तोहरा के खाना के आपूर्ति करस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राजा लोग के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 में दिहल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इस्राएल में बरखा ना भइल जइसन कि प्रभु परमेश्वर कहले रहले। त लोग के खाए खातिर खाना ना रहे।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परमेस् वर एलियाह के एगो विधवा के लगे भेजलन जवन सरफात में रहे।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एलियाह ओकरा से खाली मुट्ठी भर आटा आ तनी तेल से अपना खातिर रोटी बनावे के कहले जवन ओकरा खातिर बचल रहे।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जोनाथन दाऊद के आपन तलवार आ बाण दे दिहले। एकर मतलब इ रहे कि उ सचमुच दाऊद प विश्वास करत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भले ही ओकरा लगे एतना आटा आ तेल ना रहे जवना से उ लोग रहस, लेकिन एलियाह के कहला के मुताबिक उ कुछ रोटी बना के पहिले एलियाह के देली अवुरी अपना खाती बनवली।</a:t>
            </a:r>
            <a:r xmlns:a="http://schemas.openxmlformats.org/drawingml/2006/main">
              <a:rPr lang="bh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फेर अचरज के बात बा कि आटा के जार आ तेल के मटका रहे</a:t>
            </a:r>
            <a:r xmlns:a="http://schemas.openxmlformats.org/drawingml/2006/main">
              <a:rPr lang="bh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इस्तेमाल ना हो गइल.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 उनकर बेटा के मौत हो गईल। लेकिन भगवान भगवान लईका के जान ओकरा लगे वापस आके जिए देले। उ भगवान के महिमा देली।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विधवा तनी आटा तेल चढ़वली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के दिहल जाला।</a:t>
            </a:r>
            <a:r xmlns:a="http://schemas.openxmlformats.org/drawingml/2006/main">
              <a:rPr lang="bh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तब, उनुका बहुत आशीर्वाद मिलल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कल्पना से परे के बा।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कबो-कबो, एगो पल भी आई जवन हमनी के भगवान के कुछ महत्वपूर्ण देवे के होई।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तब, भगवान एह प्रसाद आ बलिदान के माध्यम से हमनी के बहुत आशीर्वाद देवेले।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 के हवें?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हउवें..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उहे हउवें जे हमनी के ऊ सब कुछ उपलब्ध करावेलें जवना के जरूरत हमनी के जिए खातिर-खाना, कपड़ा, आ घर वगैरह वगैरह.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एलियाह से केकरा से कहले रहले कि जाए के??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के 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पुजारी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विधवा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जनरल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विधवा के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एके बेर सीदोन के सरफत में जाके उहाँ रह जा। हम ओह जगह पर एगो विधवा के आज्ञा देले बानी कि ऊ तोहरा के खाना के आपूर्ति करस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राजा लोग के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 में दिहल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36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400"/>
              <a:t>आग स्वर्ग से गिर गइल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तब परमेस् वर के आग गिर के बलिदान, लकड़ी, पत्थर आ माटी के जरा दिहलस आ खाई में पानी भी चाट दिहलस।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राजा लोग के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 बजे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एलियाह के इस्राएल के दुष्ट राजा अहाब के लगे भेजले। “रउरा पता चल जाई कि असली भगवान के ह!”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एलियाह मूर्ति उपासक के 850 झूठा भविष्यवक्ता लोग से लड़ले बाड़े। “आग से जवाब देवे वाला देवता असली भगवान हवे!”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जोनाथन आपन कीमती कपड़ा दाऊद के दे दिहलन। एह से जोनाथन के दाऊद से गहिराह दोस्ती के पता चलत रहे।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भविष्यवक्ता अपना देवता के नाम पुकार के वेदी के चारों ओर नाचले लेकिन आग के कवनो जवाब ना मिलल।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एलियाह के बारी रहे। एलियाह स्वर्ग के ओर प्रार्थना कइले। तब, भगवान के आग गिर के वेदी पर बलिदान के जरा दिहलस।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“यहोवा असली भगवान हवें!” इस्राएल के लोग अपना पाप के पश्चाताप कईले अवुरी परमेश्वर के महिमा कईले।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झूठा देवता लोग कुछ ना कर सकत रहे।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खातिर</a:t>
            </a:r>
            <a:r xmlns:a="http://schemas.openxmlformats.org/drawingml/2006/main">
              <a:rPr lang="bh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ऊ</a:t>
            </a:r>
            <a:r xmlns:a="http://schemas.openxmlformats.org/drawingml/2006/main">
              <a:rPr lang="bh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के पास रहल</a:t>
            </a:r>
            <a:r xmlns:a="http://schemas.openxmlformats.org/drawingml/2006/main">
              <a:rPr lang="bh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ना</a:t>
            </a:r>
            <a:r xmlns:a="http://schemas.openxmlformats.org/drawingml/2006/main">
              <a:rPr lang="bh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जोर.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सर्वशक्तिमान हवें।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उनकर अद्भुत चमत्कार के अनुभव तब कर सकेनी जा जब हमनी के उनकरा पर भरोसा करेनी जा अउर उनकरा पर विश्वास करेनी जा।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 के हवें?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हउवें..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उ असली आ जीवित आ काम करे वाला भगवान हवें जे झूठा मूर्तियन से अलग हवें।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एलियाह प्रार्थना कइलन त स्वर्ग से का गिरल?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बर्फ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बारिश हो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पत्थर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आग लागल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आग लागल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तब परमेस् वर के आग गिर के बलिदान, लकड़ी, पत्थर आ माटी के जरा दिहलस आ खाई में पानी भी चाट दिहलस।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राजा लोग के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 बजे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ना. 37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400"/>
              <a:t>नामान कोढ़ से ठीक हो गइल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 ऊ नीचे उतर के यरदन नदी में सात बेर डुबकी लगा लिहलन जइसन कि भगवान के आदमी ओकरा के कहले रहले आ ओकर शरीर ठीक हो गइल आ एगो छोट लइका नियर साफ हो गइल.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राजा 5:14 में दिहल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नामान अराम के राजा के सेना के सेनापति रहले, लेकिन उनुका कोढ़ रहे। उ एलीशा के लगे गईले जे इस्राएल के भविष्यवक्ता रहले ताकि उनुका के बहाल कईल जा सके।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दाऊद कई बेर तक मौत के खतरनाक स्थिति में रहले, काहे कि राजा शाऊल उनुका के मारे के कोशिश कईले। हालांकि, जोनाथन के मदद से उ ओ खतरा से बच सकत रहले।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एलीशा ओकरा से ना मिलल, लेकिन बस इहे कहलस कि, “जा, यरदन नदी में सात बेर धोई।”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नामान एलीशा के बात के खिलाफ खिसिया गईले। लेकिन उनकर नौकर उनका से कहलन, “नदी में जाके आपन देह डुबा दऽ।”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नामान सात बेर यरदन नदी में डुबकी लगा लिहले जइसन कि एलीशा आ ओकर नौकर कहले रहले.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फेर अचरज के बात बा कि उनकर मांस बहाल हो गइल आ साफ हो गइल.</a:t>
            </a:r>
          </a:p>
          <a:p>
            <a:r xmlns:a="http://schemas.openxmlformats.org/drawingml/2006/main">
              <a:rPr lang="bh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नामान वापस एलीशा के लगे गईले अवुरी भगवान के महिमा कईले।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नामान एलीशा के सुनलस जे परमेश्वर के आदमी रहले आ उनकर वचन मानत रहले त उनुका कोढ़ से मुक्त होखे के आशीष मिलल।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अपना मर्जी से ना जिए के चाहीं,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 भगवान के इच्छा से।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हमनी के भगवान के वचन के जियत बानी जा आ ओकर पालन करत बानी जा,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भरपूर आशीर्वाद से आशीर्वाद मिल सकेला जवन भगवान हमनी के दे सकेले।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rgbClr val="FF0000"/>
                </a:solidFill>
              </a:rPr>
              <a:t>भगवान?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हउवें..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उहे हवें जे हर बेमारी के ठीक कर सकेलें। उ सर्वशक्तिमान भगवान हवें जे हमनी के ठीक कर सकेलें।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नामान केतना बेर यरदन नदी में डुबावल गइल?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तीन बेर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दू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बेर एक बेर भइल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पांच बार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सात के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समय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सात बेर भइल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 ऊ नीचे उतर के यरदन नदी में सात बेर डुबकी लगा लिहलन जइसन कि भगवान के आदमी ओकरा के कहले रहले आ ओकर शरीर ठीक हो गइल आ एगो छोट लइका नियर साफ हो गइल.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राजा 5:14 में दिहल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38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400"/>
              <a:t>भगवान के मंदिर के मरम्मत के काम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एही से राजा योआश यहोयादा याजक आ अउरी याजकन के बोलवले आ पूछले कि, "तू लोग मंदिर के नुकसान के मरम्मत काहे नईखी करत? अब अपना खजानची से पईसा मत लेह, बालुक मंदिर के मरम्मत खाती सौंप दीं।"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राजा लोग के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जोनाथन आपन स्वार्थी इच्छा ना चुनले, बालुक अपना दोस्त दाऊद के चुनले।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जोनाथन के तरह,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चलीं हमनी के दोस्त खातिर एगो बढ़िया दोस्त बनीं।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यहूदा के राजा योआश के मन में परमेश्वर के मंदिर के मरम्मत करे के मन रहे, जवन कि क्षतिग्रस्त रह गईल रहे।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हालांकि, बजट मंदिर के मरम्मत खाती पर्याप्त ना रहे। योआश परमेश्वर के मंदिर के मरम्मत खातिर चढ़ावा लेवे के फैसला कईले।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से ईमानदारी से प्रेम करे वाला लोग मंदिर के मरम्मत खातिर पईसा चढ़वले।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मंदिर के मरम्मत खातिर जुटावल पईसा मजदूर के दिहल जात रहे, अवुरी उ लोग पूरा ईमानदारी से मंदिर के मरम्मत कईले।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"बहुत अच्छा! ई कतना सुन्दर मंदिर ह !” योआश के खुशी भइल कि भगवान के मन खुश होखीहें.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योआश परमेश्वर के मंदिर के अनमोल जगह मानत रहले, जहाँ लोग परमेश्वर के पूजा करत रहले।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चर्च उ जगह ह जहवाँ भगवान मौजूद रहेले जब हमनी के उनकर पूजा करेनी जा।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त, हमनी के चर्च से प्यार करे के होई अउर ओकरा के बहुत कीमती तरीका से विचार करे के पड़ी।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rgbClr val="FF0000"/>
                </a:solidFill>
              </a:rPr>
              <a:t>भगवान?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के...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 हमनी में से हर एक के आपन पवित्र मंदिर के रूप में स्थापित करेलन।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के उपासना करे वाला लोग से मिलेला।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योआश का ठीक करे के फैसला कईले?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महल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उनकर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कमरा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स्कूल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पवित्र मंदिर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पवित्र मंदिर के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एही से राजा योआश यहोयादा याजक आ अउरी याजकन के बोलवले आ पूछले कि, "तू लोग मंदिर के नुकसान के मरम्मत काहे नईखी करत? अब अपना खजानची से पईसा मत लेह, बालुक मंदिर के मरम्मत खाती सौंप दीं।"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राजा लोग के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39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600"/>
              <a:t>नहेमायाह, जे यरूशलेम के देवाल के फेर से बनवले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उहे हमनी के बढ़िया दोस्त देवेला।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के धन्यवाद दीं कि ऊ हमनी के बढ़िया दोस्त दिहलन!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हम राजा के जवाब देनी कि, "जदी राजा के मन करे अवुरी आपके नौकर के उनुका नजर में अनुग्रह मिलल बा त उ हमरा के यहूदा के ओ शहर में भेज देवे, जहां हमार पुरखन दफन बाड़े, ताकि हम ओकरा के फेर से बना सकी।"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नहेमायाह के ह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फारस के राजा राजा के मद्यपान करे वाला नहेमायाह के ओह शहर आ किला के फेर से बनावे के अनुमति दिहलन जवन तबाह हो गइल रहे.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नहेमायाह के ह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कई गो इस्राएली लोग के साथे यरूशलेम वापस आके ओह लोग के साथे यरूशलेम के देवाल के फेर से बनवले।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हालांकि, उ लोग के दोसरा कबीला से परेशान कईल गईल, जवन कि इस्राएली के पुनरुद्धार के नापसंद करत रहे। एकरा अलावा कई गो इस्राएली लोग के शिकायत में फूट पड़ल।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नहेमायाह भगवान से मदद मंगले। भगवान उनुका के काम करे के शक्ति अवुरी हिम्मत देले।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आखिरकार नहेमायाह इस्राएली लोग के साथे यरूशलेम के देवाल के फेर से बनावे के काम पूरा कर लिहले। देवाल खतम कइला के बाद उ आ उनकर लोग हर्षोल्लास से भगवान के पूजा करत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नहेमायाह भगवान के मदद से देवाल के फेर से बनावे के काम पूरा कईले, भले ही बहुत गड़बड़ी भईल रहे।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हमनी के भगवान के काम करेनी जा त हमनी के कठिन परिस्थिति के सामना करे के पड़ सकेला।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हालांकि, अगर भगवान हमनी के संगे होखस अवुरी हमनी के उनुका संगे रहीं जा त हमनी के ओ सभ कठिनाई से पार पा सकतानी।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हउवें..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उहे हउवें जे हमनी के मदद करेलन अउर जब हमनी के कठिन परिस्थिति में प्रार्थना करेनी जा अउर मदद माँगेनी जा त हमनी के शक्ति अउर हिम्मत देवेलन।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नहेमायाह गृहनगर में काहे लवट अइले?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यात्रा करे खातिर..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स्कूल जाए खातिर..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पूजा करे खातिर..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यरूशलेम के देवाल के फेर से बनावे खातिर..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यरूशलेम के देवाल के फेर से बनावे खातिर..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हम राजा के जवाब देनी कि, "जदी राजा के मन करे अवुरी आपके नौकर के उनुका नजर में अनुग्रह मिलल बा त उ हमरा के यहूदा के ओ शहर में भेज देवे, जहां हमार पुरखन दफन बाड़े, ताकि हम ओकरा के फेर से बना सकी।"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नहेमायाह के ह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