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9" r:id="rId1"/>
    <p:sldMasterId id="2147483740" r:id="rId2"/>
    <p:sldMasterId id="2147483741" r:id="rId3"/>
    <p:sldMasterId id="2147483742" r:id="rId4"/>
    <p:sldMasterId id="214748374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  <p:sldId id="412" r:id="rId163"/>
    <p:sldId id="413" r:id="rId164"/>
    <p:sldId id="414" r:id="rId165"/>
    <p:sldId id="415" r:id="rId166"/>
    <p:sldId id="416" r:id="rId167"/>
    <p:sldId id="417" r:id="rId168"/>
    <p:sldId id="418" r:id="rId169"/>
  </p:sldIdLst>
  <p:sldSz cx="9144000" cy="6858000" type="screen4x3"/>
  <p:notesSz cx="6858000" cy="9144000"/>
  <p:defaultTextStyle>
    <a:defPPr>
      <a:defRPr lang="am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512" y="4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4.xml"  /><Relationship Id="rId100" Type="http://schemas.openxmlformats.org/officeDocument/2006/relationships/slide" Target="slides/slide94.xml"  /><Relationship Id="rId101" Type="http://schemas.openxmlformats.org/officeDocument/2006/relationships/slide" Target="slides/slide95.xml"  /><Relationship Id="rId102" Type="http://schemas.openxmlformats.org/officeDocument/2006/relationships/slide" Target="slides/slide96.xml"  /><Relationship Id="rId103" Type="http://schemas.openxmlformats.org/officeDocument/2006/relationships/slide" Target="slides/slide97.xml"  /><Relationship Id="rId104" Type="http://schemas.openxmlformats.org/officeDocument/2006/relationships/slide" Target="slides/slide98.xml"  /><Relationship Id="rId105" Type="http://schemas.openxmlformats.org/officeDocument/2006/relationships/slide" Target="slides/slide99.xml"  /><Relationship Id="rId106" Type="http://schemas.openxmlformats.org/officeDocument/2006/relationships/slide" Target="slides/slide100.xml"  /><Relationship Id="rId107" Type="http://schemas.openxmlformats.org/officeDocument/2006/relationships/slide" Target="slides/slide101.xml"  /><Relationship Id="rId108" Type="http://schemas.openxmlformats.org/officeDocument/2006/relationships/slide" Target="slides/slide102.xml"  /><Relationship Id="rId109" Type="http://schemas.openxmlformats.org/officeDocument/2006/relationships/slide" Target="slides/slide103.xml"  /><Relationship Id="rId11" Type="http://schemas.openxmlformats.org/officeDocument/2006/relationships/slide" Target="slides/slide5.xml"  /><Relationship Id="rId110" Type="http://schemas.openxmlformats.org/officeDocument/2006/relationships/slide" Target="slides/slide104.xml"  /><Relationship Id="rId111" Type="http://schemas.openxmlformats.org/officeDocument/2006/relationships/slide" Target="slides/slide105.xml"  /><Relationship Id="rId112" Type="http://schemas.openxmlformats.org/officeDocument/2006/relationships/slide" Target="slides/slide106.xml"  /><Relationship Id="rId113" Type="http://schemas.openxmlformats.org/officeDocument/2006/relationships/slide" Target="slides/slide107.xml"  /><Relationship Id="rId114" Type="http://schemas.openxmlformats.org/officeDocument/2006/relationships/slide" Target="slides/slide108.xml"  /><Relationship Id="rId115" Type="http://schemas.openxmlformats.org/officeDocument/2006/relationships/slide" Target="slides/slide109.xml"  /><Relationship Id="rId116" Type="http://schemas.openxmlformats.org/officeDocument/2006/relationships/slide" Target="slides/slide110.xml"  /><Relationship Id="rId117" Type="http://schemas.openxmlformats.org/officeDocument/2006/relationships/slide" Target="slides/slide111.xml"  /><Relationship Id="rId118" Type="http://schemas.openxmlformats.org/officeDocument/2006/relationships/slide" Target="slides/slide112.xml"  /><Relationship Id="rId119" Type="http://schemas.openxmlformats.org/officeDocument/2006/relationships/slide" Target="slides/slide113.xml"  /><Relationship Id="rId12" Type="http://schemas.openxmlformats.org/officeDocument/2006/relationships/slide" Target="slides/slide6.xml"  /><Relationship Id="rId120" Type="http://schemas.openxmlformats.org/officeDocument/2006/relationships/slide" Target="slides/slide114.xml"  /><Relationship Id="rId121" Type="http://schemas.openxmlformats.org/officeDocument/2006/relationships/slide" Target="slides/slide115.xml"  /><Relationship Id="rId122" Type="http://schemas.openxmlformats.org/officeDocument/2006/relationships/slide" Target="slides/slide116.xml"  /><Relationship Id="rId123" Type="http://schemas.openxmlformats.org/officeDocument/2006/relationships/slide" Target="slides/slide117.xml"  /><Relationship Id="rId124" Type="http://schemas.openxmlformats.org/officeDocument/2006/relationships/slide" Target="slides/slide118.xml"  /><Relationship Id="rId125" Type="http://schemas.openxmlformats.org/officeDocument/2006/relationships/slide" Target="slides/slide119.xml"  /><Relationship Id="rId126" Type="http://schemas.openxmlformats.org/officeDocument/2006/relationships/slide" Target="slides/slide120.xml"  /><Relationship Id="rId127" Type="http://schemas.openxmlformats.org/officeDocument/2006/relationships/slide" Target="slides/slide121.xml"  /><Relationship Id="rId128" Type="http://schemas.openxmlformats.org/officeDocument/2006/relationships/slide" Target="slides/slide122.xml"  /><Relationship Id="rId129" Type="http://schemas.openxmlformats.org/officeDocument/2006/relationships/slide" Target="slides/slide123.xml"  /><Relationship Id="rId13" Type="http://schemas.openxmlformats.org/officeDocument/2006/relationships/slide" Target="slides/slide7.xml"  /><Relationship Id="rId130" Type="http://schemas.openxmlformats.org/officeDocument/2006/relationships/slide" Target="slides/slide124.xml"  /><Relationship Id="rId131" Type="http://schemas.openxmlformats.org/officeDocument/2006/relationships/slide" Target="slides/slide125.xml"  /><Relationship Id="rId132" Type="http://schemas.openxmlformats.org/officeDocument/2006/relationships/slide" Target="slides/slide126.xml"  /><Relationship Id="rId133" Type="http://schemas.openxmlformats.org/officeDocument/2006/relationships/slide" Target="slides/slide127.xml"  /><Relationship Id="rId134" Type="http://schemas.openxmlformats.org/officeDocument/2006/relationships/slide" Target="slides/slide128.xml"  /><Relationship Id="rId135" Type="http://schemas.openxmlformats.org/officeDocument/2006/relationships/slide" Target="slides/slide129.xml"  /><Relationship Id="rId136" Type="http://schemas.openxmlformats.org/officeDocument/2006/relationships/slide" Target="slides/slide130.xml"  /><Relationship Id="rId137" Type="http://schemas.openxmlformats.org/officeDocument/2006/relationships/slide" Target="slides/slide131.xml"  /><Relationship Id="rId138" Type="http://schemas.openxmlformats.org/officeDocument/2006/relationships/slide" Target="slides/slide132.xml"  /><Relationship Id="rId139" Type="http://schemas.openxmlformats.org/officeDocument/2006/relationships/slide" Target="slides/slide133.xml"  /><Relationship Id="rId14" Type="http://schemas.openxmlformats.org/officeDocument/2006/relationships/slide" Target="slides/slide8.xml"  /><Relationship Id="rId140" Type="http://schemas.openxmlformats.org/officeDocument/2006/relationships/slide" Target="slides/slide134.xml"  /><Relationship Id="rId141" Type="http://schemas.openxmlformats.org/officeDocument/2006/relationships/slide" Target="slides/slide135.xml"  /><Relationship Id="rId142" Type="http://schemas.openxmlformats.org/officeDocument/2006/relationships/slide" Target="slides/slide136.xml"  /><Relationship Id="rId143" Type="http://schemas.openxmlformats.org/officeDocument/2006/relationships/slide" Target="slides/slide137.xml"  /><Relationship Id="rId144" Type="http://schemas.openxmlformats.org/officeDocument/2006/relationships/slide" Target="slides/slide138.xml"  /><Relationship Id="rId145" Type="http://schemas.openxmlformats.org/officeDocument/2006/relationships/slide" Target="slides/slide139.xml"  /><Relationship Id="rId146" Type="http://schemas.openxmlformats.org/officeDocument/2006/relationships/slide" Target="slides/slide140.xml"  /><Relationship Id="rId147" Type="http://schemas.openxmlformats.org/officeDocument/2006/relationships/slide" Target="slides/slide141.xml"  /><Relationship Id="rId148" Type="http://schemas.openxmlformats.org/officeDocument/2006/relationships/slide" Target="slides/slide142.xml"  /><Relationship Id="rId149" Type="http://schemas.openxmlformats.org/officeDocument/2006/relationships/slide" Target="slides/slide143.xml"  /><Relationship Id="rId15" Type="http://schemas.openxmlformats.org/officeDocument/2006/relationships/slide" Target="slides/slide9.xml"  /><Relationship Id="rId150" Type="http://schemas.openxmlformats.org/officeDocument/2006/relationships/slide" Target="slides/slide144.xml"  /><Relationship Id="rId151" Type="http://schemas.openxmlformats.org/officeDocument/2006/relationships/slide" Target="slides/slide145.xml"  /><Relationship Id="rId152" Type="http://schemas.openxmlformats.org/officeDocument/2006/relationships/slide" Target="slides/slide146.xml"  /><Relationship Id="rId153" Type="http://schemas.openxmlformats.org/officeDocument/2006/relationships/slide" Target="slides/slide147.xml"  /><Relationship Id="rId154" Type="http://schemas.openxmlformats.org/officeDocument/2006/relationships/slide" Target="slides/slide148.xml"  /><Relationship Id="rId155" Type="http://schemas.openxmlformats.org/officeDocument/2006/relationships/slide" Target="slides/slide149.xml"  /><Relationship Id="rId156" Type="http://schemas.openxmlformats.org/officeDocument/2006/relationships/slide" Target="slides/slide150.xml"  /><Relationship Id="rId157" Type="http://schemas.openxmlformats.org/officeDocument/2006/relationships/slide" Target="slides/slide151.xml"  /><Relationship Id="rId158" Type="http://schemas.openxmlformats.org/officeDocument/2006/relationships/slide" Target="slides/slide152.xml"  /><Relationship Id="rId159" Type="http://schemas.openxmlformats.org/officeDocument/2006/relationships/slide" Target="slides/slide153.xml"  /><Relationship Id="rId16" Type="http://schemas.openxmlformats.org/officeDocument/2006/relationships/slide" Target="slides/slide10.xml"  /><Relationship Id="rId160" Type="http://schemas.openxmlformats.org/officeDocument/2006/relationships/slide" Target="slides/slide154.xml"  /><Relationship Id="rId161" Type="http://schemas.openxmlformats.org/officeDocument/2006/relationships/slide" Target="slides/slide155.xml"  /><Relationship Id="rId162" Type="http://schemas.openxmlformats.org/officeDocument/2006/relationships/slide" Target="slides/slide156.xml"  /><Relationship Id="rId163" Type="http://schemas.openxmlformats.org/officeDocument/2006/relationships/slide" Target="slides/slide157.xml"  /><Relationship Id="rId164" Type="http://schemas.openxmlformats.org/officeDocument/2006/relationships/slide" Target="slides/slide158.xml"  /><Relationship Id="rId165" Type="http://schemas.openxmlformats.org/officeDocument/2006/relationships/slide" Target="slides/slide159.xml"  /><Relationship Id="rId166" Type="http://schemas.openxmlformats.org/officeDocument/2006/relationships/slide" Target="slides/slide160.xml"  /><Relationship Id="rId167" Type="http://schemas.openxmlformats.org/officeDocument/2006/relationships/slide" Target="slides/slide161.xml"  /><Relationship Id="rId168" Type="http://schemas.openxmlformats.org/officeDocument/2006/relationships/slide" Target="slides/slide162.xml"  /><Relationship Id="rId169" Type="http://schemas.openxmlformats.org/officeDocument/2006/relationships/slide" Target="slides/slide163.xml"  /><Relationship Id="rId17" Type="http://schemas.openxmlformats.org/officeDocument/2006/relationships/slide" Target="slides/slide11.xml"  /><Relationship Id="rId170" Type="http://schemas.openxmlformats.org/officeDocument/2006/relationships/presProps" Target="presProps.xml"  /><Relationship Id="rId171" Type="http://schemas.openxmlformats.org/officeDocument/2006/relationships/viewProps" Target="viewProps.xml"  /><Relationship Id="rId172" Type="http://schemas.openxmlformats.org/officeDocument/2006/relationships/theme" Target="theme/theme1.xml"  /><Relationship Id="rId173" Type="http://schemas.openxmlformats.org/officeDocument/2006/relationships/tableStyles" Target="tableStyles.xml"  /><Relationship Id="rId18" Type="http://schemas.openxmlformats.org/officeDocument/2006/relationships/slide" Target="slides/slide12.xml"  /><Relationship Id="rId19" Type="http://schemas.openxmlformats.org/officeDocument/2006/relationships/slide" Target="slides/slide13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4.xml"  /><Relationship Id="rId21" Type="http://schemas.openxmlformats.org/officeDocument/2006/relationships/slide" Target="slides/slide15.xml"  /><Relationship Id="rId22" Type="http://schemas.openxmlformats.org/officeDocument/2006/relationships/slide" Target="slides/slide16.xml"  /><Relationship Id="rId23" Type="http://schemas.openxmlformats.org/officeDocument/2006/relationships/slide" Target="slides/slide17.xml"  /><Relationship Id="rId24" Type="http://schemas.openxmlformats.org/officeDocument/2006/relationships/slide" Target="slides/slide18.xml"  /><Relationship Id="rId25" Type="http://schemas.openxmlformats.org/officeDocument/2006/relationships/slide" Target="slides/slide19.xml"  /><Relationship Id="rId26" Type="http://schemas.openxmlformats.org/officeDocument/2006/relationships/slide" Target="slides/slide20.xml"  /><Relationship Id="rId27" Type="http://schemas.openxmlformats.org/officeDocument/2006/relationships/slide" Target="slides/slide21.xml"  /><Relationship Id="rId28" Type="http://schemas.openxmlformats.org/officeDocument/2006/relationships/slide" Target="slides/slide22.xml"  /><Relationship Id="rId29" Type="http://schemas.openxmlformats.org/officeDocument/2006/relationships/slide" Target="slides/slide23.xml"  /><Relationship Id="rId3" Type="http://schemas.openxmlformats.org/officeDocument/2006/relationships/slideMaster" Target="slideMasters/slideMaster3.xml"  /><Relationship Id="rId30" Type="http://schemas.openxmlformats.org/officeDocument/2006/relationships/slide" Target="slides/slide24.xml"  /><Relationship Id="rId31" Type="http://schemas.openxmlformats.org/officeDocument/2006/relationships/slide" Target="slides/slide25.xml"  /><Relationship Id="rId32" Type="http://schemas.openxmlformats.org/officeDocument/2006/relationships/slide" Target="slides/slide26.xml"  /><Relationship Id="rId33" Type="http://schemas.openxmlformats.org/officeDocument/2006/relationships/slide" Target="slides/slide27.xml"  /><Relationship Id="rId34" Type="http://schemas.openxmlformats.org/officeDocument/2006/relationships/slide" Target="slides/slide28.xml"  /><Relationship Id="rId35" Type="http://schemas.openxmlformats.org/officeDocument/2006/relationships/slide" Target="slides/slide29.xml"  /><Relationship Id="rId36" Type="http://schemas.openxmlformats.org/officeDocument/2006/relationships/slide" Target="slides/slide30.xml"  /><Relationship Id="rId37" Type="http://schemas.openxmlformats.org/officeDocument/2006/relationships/slide" Target="slides/slide31.xml"  /><Relationship Id="rId38" Type="http://schemas.openxmlformats.org/officeDocument/2006/relationships/slide" Target="slides/slide32.xml"  /><Relationship Id="rId39" Type="http://schemas.openxmlformats.org/officeDocument/2006/relationships/slide" Target="slides/slide33.xml"  /><Relationship Id="rId4" Type="http://schemas.openxmlformats.org/officeDocument/2006/relationships/slideMaster" Target="slideMasters/slideMaster4.xml"  /><Relationship Id="rId40" Type="http://schemas.openxmlformats.org/officeDocument/2006/relationships/slide" Target="slides/slide34.xml"  /><Relationship Id="rId41" Type="http://schemas.openxmlformats.org/officeDocument/2006/relationships/slide" Target="slides/slide35.xml"  /><Relationship Id="rId42" Type="http://schemas.openxmlformats.org/officeDocument/2006/relationships/slide" Target="slides/slide36.xml"  /><Relationship Id="rId43" Type="http://schemas.openxmlformats.org/officeDocument/2006/relationships/slide" Target="slides/slide37.xml"  /><Relationship Id="rId44" Type="http://schemas.openxmlformats.org/officeDocument/2006/relationships/slide" Target="slides/slide38.xml"  /><Relationship Id="rId45" Type="http://schemas.openxmlformats.org/officeDocument/2006/relationships/slide" Target="slides/slide39.xml"  /><Relationship Id="rId46" Type="http://schemas.openxmlformats.org/officeDocument/2006/relationships/slide" Target="slides/slide40.xml"  /><Relationship Id="rId47" Type="http://schemas.openxmlformats.org/officeDocument/2006/relationships/slide" Target="slides/slide41.xml"  /><Relationship Id="rId48" Type="http://schemas.openxmlformats.org/officeDocument/2006/relationships/slide" Target="slides/slide42.xml"  /><Relationship Id="rId49" Type="http://schemas.openxmlformats.org/officeDocument/2006/relationships/slide" Target="slides/slide43.xml"  /><Relationship Id="rId5" Type="http://schemas.openxmlformats.org/officeDocument/2006/relationships/slideMaster" Target="slideMasters/slideMaster5.xml"  /><Relationship Id="rId50" Type="http://schemas.openxmlformats.org/officeDocument/2006/relationships/slide" Target="slides/slide44.xml"  /><Relationship Id="rId51" Type="http://schemas.openxmlformats.org/officeDocument/2006/relationships/slide" Target="slides/slide45.xml"  /><Relationship Id="rId52" Type="http://schemas.openxmlformats.org/officeDocument/2006/relationships/slide" Target="slides/slide46.xml"  /><Relationship Id="rId53" Type="http://schemas.openxmlformats.org/officeDocument/2006/relationships/slide" Target="slides/slide47.xml"  /><Relationship Id="rId54" Type="http://schemas.openxmlformats.org/officeDocument/2006/relationships/slide" Target="slides/slide48.xml"  /><Relationship Id="rId55" Type="http://schemas.openxmlformats.org/officeDocument/2006/relationships/slide" Target="slides/slide49.xml"  /><Relationship Id="rId56" Type="http://schemas.openxmlformats.org/officeDocument/2006/relationships/slide" Target="slides/slide50.xml"  /><Relationship Id="rId57" Type="http://schemas.openxmlformats.org/officeDocument/2006/relationships/slide" Target="slides/slide51.xml"  /><Relationship Id="rId58" Type="http://schemas.openxmlformats.org/officeDocument/2006/relationships/slide" Target="slides/slide52.xml"  /><Relationship Id="rId59" Type="http://schemas.openxmlformats.org/officeDocument/2006/relationships/slide" Target="slides/slide53.xml"  /><Relationship Id="rId6" Type="http://schemas.openxmlformats.org/officeDocument/2006/relationships/notesMaster" Target="notesMasters/notesMaster1.xml"  /><Relationship Id="rId60" Type="http://schemas.openxmlformats.org/officeDocument/2006/relationships/slide" Target="slides/slide54.xml"  /><Relationship Id="rId61" Type="http://schemas.openxmlformats.org/officeDocument/2006/relationships/slide" Target="slides/slide55.xml"  /><Relationship Id="rId62" Type="http://schemas.openxmlformats.org/officeDocument/2006/relationships/slide" Target="slides/slide56.xml"  /><Relationship Id="rId63" Type="http://schemas.openxmlformats.org/officeDocument/2006/relationships/slide" Target="slides/slide57.xml"  /><Relationship Id="rId64" Type="http://schemas.openxmlformats.org/officeDocument/2006/relationships/slide" Target="slides/slide58.xml"  /><Relationship Id="rId65" Type="http://schemas.openxmlformats.org/officeDocument/2006/relationships/slide" Target="slides/slide59.xml"  /><Relationship Id="rId66" Type="http://schemas.openxmlformats.org/officeDocument/2006/relationships/slide" Target="slides/slide60.xml"  /><Relationship Id="rId67" Type="http://schemas.openxmlformats.org/officeDocument/2006/relationships/slide" Target="slides/slide61.xml"  /><Relationship Id="rId68" Type="http://schemas.openxmlformats.org/officeDocument/2006/relationships/slide" Target="slides/slide62.xml"  /><Relationship Id="rId69" Type="http://schemas.openxmlformats.org/officeDocument/2006/relationships/slide" Target="slides/slide63.xml"  /><Relationship Id="rId7" Type="http://schemas.openxmlformats.org/officeDocument/2006/relationships/slide" Target="slides/slide1.xml"  /><Relationship Id="rId70" Type="http://schemas.openxmlformats.org/officeDocument/2006/relationships/slide" Target="slides/slide64.xml"  /><Relationship Id="rId71" Type="http://schemas.openxmlformats.org/officeDocument/2006/relationships/slide" Target="slides/slide65.xml"  /><Relationship Id="rId72" Type="http://schemas.openxmlformats.org/officeDocument/2006/relationships/slide" Target="slides/slide66.xml"  /><Relationship Id="rId73" Type="http://schemas.openxmlformats.org/officeDocument/2006/relationships/slide" Target="slides/slide67.xml"  /><Relationship Id="rId74" Type="http://schemas.openxmlformats.org/officeDocument/2006/relationships/slide" Target="slides/slide68.xml"  /><Relationship Id="rId75" Type="http://schemas.openxmlformats.org/officeDocument/2006/relationships/slide" Target="slides/slide69.xml"  /><Relationship Id="rId76" Type="http://schemas.openxmlformats.org/officeDocument/2006/relationships/slide" Target="slides/slide70.xml"  /><Relationship Id="rId77" Type="http://schemas.openxmlformats.org/officeDocument/2006/relationships/slide" Target="slides/slide71.xml"  /><Relationship Id="rId78" Type="http://schemas.openxmlformats.org/officeDocument/2006/relationships/slide" Target="slides/slide72.xml"  /><Relationship Id="rId79" Type="http://schemas.openxmlformats.org/officeDocument/2006/relationships/slide" Target="slides/slide73.xml"  /><Relationship Id="rId8" Type="http://schemas.openxmlformats.org/officeDocument/2006/relationships/slide" Target="slides/slide2.xml"  /><Relationship Id="rId80" Type="http://schemas.openxmlformats.org/officeDocument/2006/relationships/slide" Target="slides/slide74.xml"  /><Relationship Id="rId81" Type="http://schemas.openxmlformats.org/officeDocument/2006/relationships/slide" Target="slides/slide75.xml"  /><Relationship Id="rId82" Type="http://schemas.openxmlformats.org/officeDocument/2006/relationships/slide" Target="slides/slide76.xml"  /><Relationship Id="rId83" Type="http://schemas.openxmlformats.org/officeDocument/2006/relationships/slide" Target="slides/slide77.xml"  /><Relationship Id="rId84" Type="http://schemas.openxmlformats.org/officeDocument/2006/relationships/slide" Target="slides/slide78.xml"  /><Relationship Id="rId85" Type="http://schemas.openxmlformats.org/officeDocument/2006/relationships/slide" Target="slides/slide79.xml"  /><Relationship Id="rId86" Type="http://schemas.openxmlformats.org/officeDocument/2006/relationships/slide" Target="slides/slide80.xml"  /><Relationship Id="rId87" Type="http://schemas.openxmlformats.org/officeDocument/2006/relationships/slide" Target="slides/slide81.xml"  /><Relationship Id="rId88" Type="http://schemas.openxmlformats.org/officeDocument/2006/relationships/slide" Target="slides/slide82.xml"  /><Relationship Id="rId89" Type="http://schemas.openxmlformats.org/officeDocument/2006/relationships/slide" Target="slides/slide83.xml"  /><Relationship Id="rId9" Type="http://schemas.openxmlformats.org/officeDocument/2006/relationships/slide" Target="slides/slide3.xml"  /><Relationship Id="rId90" Type="http://schemas.openxmlformats.org/officeDocument/2006/relationships/slide" Target="slides/slide84.xml"  /><Relationship Id="rId91" Type="http://schemas.openxmlformats.org/officeDocument/2006/relationships/slide" Target="slides/slide85.xml"  /><Relationship Id="rId92" Type="http://schemas.openxmlformats.org/officeDocument/2006/relationships/slide" Target="slides/slide86.xml"  /><Relationship Id="rId93" Type="http://schemas.openxmlformats.org/officeDocument/2006/relationships/slide" Target="slides/slide87.xml"  /><Relationship Id="rId94" Type="http://schemas.openxmlformats.org/officeDocument/2006/relationships/slide" Target="slides/slide88.xml"  /><Relationship Id="rId95" Type="http://schemas.openxmlformats.org/officeDocument/2006/relationships/slide" Target="slides/slide89.xml"  /><Relationship Id="rId96" Type="http://schemas.openxmlformats.org/officeDocument/2006/relationships/slide" Target="slides/slide90.xml"  /><Relationship Id="rId97" Type="http://schemas.openxmlformats.org/officeDocument/2006/relationships/slide" Target="slides/slide91.xml"  /><Relationship Id="rId98" Type="http://schemas.openxmlformats.org/officeDocument/2006/relationships/slide" Target="slides/slide92.xml"  /><Relationship Id="rId99" Type="http://schemas.openxmlformats.org/officeDocument/2006/relationships/slide" Target="slides/slide93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6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8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5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5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CDA02C3-7181-4BBC-B499-2507BD731811}" type="slidenum">
              <a:rPr lang="en-US" altLang="en-US"/>
              <a:pPr lvl="0">
                <a:defRPr/>
              </a:pPr>
              <a:t>89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4B43523-A45E-4944-9CD3-8D5F267B3325}" type="slidenum">
              <a:rPr lang="en-US" altLang="en-US"/>
              <a:pPr lvl="0">
                <a:defRPr/>
              </a:pPr>
              <a:t>115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65A6286-6C28-421E-B095-5E659BE659D6}" type="slidenum">
              <a:rPr lang="en-US" altLang="en-US"/>
              <a:pPr lvl="0">
                <a:defRPr/>
              </a:pPr>
              <a:t>125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294564-F608-4DA1-BC9F-69A3A77D429B}" type="slidenum">
              <a:rPr lang="en-US" altLang="en-US"/>
              <a:pPr lvl="0">
                <a:defRPr/>
              </a:pPr>
              <a:t>160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2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3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3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3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3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3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3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3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3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4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4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4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4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4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4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4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4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5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5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5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5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5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slideLayout" Target="../slideLayouts/slideLayout21.xml"  /><Relationship Id="rId11" Type="http://schemas.openxmlformats.org/officeDocument/2006/relationships/slideLayout" Target="../slideLayouts/slideLayout22.xml"  /><Relationship Id="rId12" Type="http://schemas.openxmlformats.org/officeDocument/2006/relationships/theme" Target="../theme/theme2.xml"  /><Relationship Id="rId2" Type="http://schemas.openxmlformats.org/officeDocument/2006/relationships/slideLayout" Target="../slideLayouts/slideLayout13.xml"  /><Relationship Id="rId3" Type="http://schemas.openxmlformats.org/officeDocument/2006/relationships/slideLayout" Target="../slideLayouts/slideLayout14.xml"  /><Relationship Id="rId4" Type="http://schemas.openxmlformats.org/officeDocument/2006/relationships/slideLayout" Target="../slideLayouts/slideLayout15.xml"  /><Relationship Id="rId5" Type="http://schemas.openxmlformats.org/officeDocument/2006/relationships/slideLayout" Target="../slideLayouts/slideLayout16.xml"  /><Relationship Id="rId6" Type="http://schemas.openxmlformats.org/officeDocument/2006/relationships/slideLayout" Target="../slideLayouts/slideLayout17.xml"  /><Relationship Id="rId7" Type="http://schemas.openxmlformats.org/officeDocument/2006/relationships/slideLayout" Target="../slideLayouts/slideLayout18.xml"  /><Relationship Id="rId8" Type="http://schemas.openxmlformats.org/officeDocument/2006/relationships/slideLayout" Target="../slideLayouts/slideLayout19.xml"  /><Relationship Id="rId9" Type="http://schemas.openxmlformats.org/officeDocument/2006/relationships/slideLayout" Target="../slideLayouts/slideLayout20.xml"  /></Relationships>
</file>

<file path=ppt/slideMasters/_rels/slideMaster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10" Type="http://schemas.openxmlformats.org/officeDocument/2006/relationships/slideLayout" Target="../slideLayouts/slideLayout32.xml"  /><Relationship Id="rId11" Type="http://schemas.openxmlformats.org/officeDocument/2006/relationships/slideLayout" Target="../slideLayouts/slideLayout33.xml"  /><Relationship Id="rId12" Type="http://schemas.openxmlformats.org/officeDocument/2006/relationships/theme" Target="../theme/theme3.xml"  /><Relationship Id="rId2" Type="http://schemas.openxmlformats.org/officeDocument/2006/relationships/slideLayout" Target="../slideLayouts/slideLayout24.xml"  /><Relationship Id="rId3" Type="http://schemas.openxmlformats.org/officeDocument/2006/relationships/slideLayout" Target="../slideLayouts/slideLayout25.xml"  /><Relationship Id="rId4" Type="http://schemas.openxmlformats.org/officeDocument/2006/relationships/slideLayout" Target="../slideLayouts/slideLayout26.xml"  /><Relationship Id="rId5" Type="http://schemas.openxmlformats.org/officeDocument/2006/relationships/slideLayout" Target="../slideLayouts/slideLayout27.xml"  /><Relationship Id="rId6" Type="http://schemas.openxmlformats.org/officeDocument/2006/relationships/slideLayout" Target="../slideLayouts/slideLayout28.xml"  /><Relationship Id="rId7" Type="http://schemas.openxmlformats.org/officeDocument/2006/relationships/slideLayout" Target="../slideLayouts/slideLayout29.xml"  /><Relationship Id="rId8" Type="http://schemas.openxmlformats.org/officeDocument/2006/relationships/slideLayout" Target="../slideLayouts/slideLayout30.xml"  /><Relationship Id="rId9" Type="http://schemas.openxmlformats.org/officeDocument/2006/relationships/slideLayout" Target="../slideLayouts/slideLayout31.xml"  /></Relationships>
</file>

<file path=ppt/slideMasters/_rels/slideMaster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10" Type="http://schemas.openxmlformats.org/officeDocument/2006/relationships/slideLayout" Target="../slideLayouts/slideLayout43.xml"  /><Relationship Id="rId11" Type="http://schemas.openxmlformats.org/officeDocument/2006/relationships/slideLayout" Target="../slideLayouts/slideLayout44.xml"  /><Relationship Id="rId12" Type="http://schemas.openxmlformats.org/officeDocument/2006/relationships/theme" Target="../theme/theme4.xml"  /><Relationship Id="rId2" Type="http://schemas.openxmlformats.org/officeDocument/2006/relationships/slideLayout" Target="../slideLayouts/slideLayout35.xml"  /><Relationship Id="rId3" Type="http://schemas.openxmlformats.org/officeDocument/2006/relationships/slideLayout" Target="../slideLayouts/slideLayout36.xml"  /><Relationship Id="rId4" Type="http://schemas.openxmlformats.org/officeDocument/2006/relationships/slideLayout" Target="../slideLayouts/slideLayout37.xml"  /><Relationship Id="rId5" Type="http://schemas.openxmlformats.org/officeDocument/2006/relationships/slideLayout" Target="../slideLayouts/slideLayout38.xml"  /><Relationship Id="rId6" Type="http://schemas.openxmlformats.org/officeDocument/2006/relationships/slideLayout" Target="../slideLayouts/slideLayout39.xml"  /><Relationship Id="rId7" Type="http://schemas.openxmlformats.org/officeDocument/2006/relationships/slideLayout" Target="../slideLayouts/slideLayout40.xml"  /><Relationship Id="rId8" Type="http://schemas.openxmlformats.org/officeDocument/2006/relationships/slideLayout" Target="../slideLayouts/slideLayout41.xml"  /><Relationship Id="rId9" Type="http://schemas.openxmlformats.org/officeDocument/2006/relationships/slideLayout" Target="../slideLayouts/slideLayout42.xml"  /></Relationships>
</file>

<file path=ppt/slideMasters/_rels/slideMaster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10" Type="http://schemas.openxmlformats.org/officeDocument/2006/relationships/slideLayout" Target="../slideLayouts/slideLayout54.xml"  /><Relationship Id="rId11" Type="http://schemas.openxmlformats.org/officeDocument/2006/relationships/slideLayout" Target="../slideLayouts/slideLayout55.xml"  /><Relationship Id="rId12" Type="http://schemas.openxmlformats.org/officeDocument/2006/relationships/theme" Target="../theme/theme5.xml"  /><Relationship Id="rId2" Type="http://schemas.openxmlformats.org/officeDocument/2006/relationships/slideLayout" Target="../slideLayouts/slideLayout46.xml"  /><Relationship Id="rId3" Type="http://schemas.openxmlformats.org/officeDocument/2006/relationships/slideLayout" Target="../slideLayouts/slideLayout47.xml"  /><Relationship Id="rId4" Type="http://schemas.openxmlformats.org/officeDocument/2006/relationships/slideLayout" Target="../slideLayouts/slideLayout48.xml"  /><Relationship Id="rId5" Type="http://schemas.openxmlformats.org/officeDocument/2006/relationships/slideLayout" Target="../slideLayouts/slideLayout49.xml"  /><Relationship Id="rId6" Type="http://schemas.openxmlformats.org/officeDocument/2006/relationships/slideLayout" Target="../slideLayouts/slideLayout50.xml"  /><Relationship Id="rId7" Type="http://schemas.openxmlformats.org/officeDocument/2006/relationships/slideLayout" Target="../slideLayouts/slideLayout51.xml"  /><Relationship Id="rId8" Type="http://schemas.openxmlformats.org/officeDocument/2006/relationships/slideLayout" Target="../slideLayouts/slideLayout52.xml"  /><Relationship Id="rId9" Type="http://schemas.openxmlformats.org/officeDocument/2006/relationships/slideLayout" Target="../slideLayouts/slideLayout53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0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9.jpeg"  /></Relationships>
</file>

<file path=ppt/slides/_rels/slide10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0.png"  /></Relationships>
</file>

<file path=ppt/slides/_rels/slide10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1.png"  /></Relationships>
</file>

<file path=ppt/slides/_rels/slide10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8.png"  /></Relationships>
</file>

<file path=ppt/slides/_rels/slide10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2.png"  /></Relationships>
</file>

<file path=ppt/slides/_rels/slide10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3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17.jpeg"  /></Relationships>
</file>

<file path=ppt/slides/_rels/slide1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4.jpeg"  /></Relationships>
</file>

<file path=ppt/slides/_rels/slide1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5.jpeg"  /></Relationships>
</file>

<file path=ppt/slides/_rels/slide1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6.jpeg"  /></Relationships>
</file>

<file path=ppt/slides/_rels/slide1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7.jpeg"  /></Relationships>
</file>

<file path=ppt/slides/_rels/slide1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78.jpeg"  /></Relationships>
</file>

<file path=ppt/slides/_rels/slide1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9.jpeg"  /></Relationships>
</file>

<file path=ppt/slides/_rels/slide1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0.png"  /></Relationships>
</file>

<file path=ppt/slides/_rels/slide1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1.jpeg"  /></Relationships>
</file>

<file path=ppt/slides/_rels/slide1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2.jpeg"  /></Relationships>
</file>

<file path=ppt/slides/_rels/slide12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83.jpeg"  /></Relationships>
</file>

<file path=ppt/slides/_rels/slide1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4.jpeg"  /></Relationships>
</file>

<file path=ppt/slides/_rels/slide1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5.png"  /><Relationship Id="rId7" Type="http://schemas.openxmlformats.org/officeDocument/2006/relationships/image" Target="../media/image86.png"  /></Relationships>
</file>

<file path=ppt/slides/_rels/slide1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7.png"  /><Relationship Id="rId7" Type="http://schemas.openxmlformats.org/officeDocument/2006/relationships/image" Target="../media/image8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8.jpeg"  /></Relationships>
</file>

<file path=ppt/slides/_rels/slide1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89.jpeg"  /></Relationships>
</file>

<file path=ppt/slides/_rels/slide1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0.png"  /></Relationships>
</file>

<file path=ppt/slides/_rels/slide1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1.jpeg"  /></Relationships>
</file>

<file path=ppt/slides/_rels/slide1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2.jpeg"  /></Relationships>
</file>

<file path=ppt/slides/_rels/slide1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3.jpeg"  /></Relationships>
</file>

<file path=ppt/slides/_rels/slide1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4.jpeg"  /></Relationships>
</file>

<file path=ppt/slides/_rels/slide1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9.jpeg"  /></Relationships>
</file>

<file path=ppt/slides/_rels/slide1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95.jpeg"  /></Relationships>
</file>

<file path=ppt/slides/_rels/slide1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6.jpeg"  /></Relationships>
</file>

<file path=ppt/slides/_rels/slide1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7.jpeg"  /></Relationships>
</file>

<file path=ppt/slides/_rels/slide1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8.jpeg"  /></Relationships>
</file>

<file path=ppt/slides/_rels/slide1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9.jpeg"  /></Relationships>
</file>

<file path=ppt/slides/_rels/slide1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0.jpeg"  /></Relationships>
</file>

<file path=ppt/slides/_rels/slide1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0.jpeg"  /></Relationships>
</file>

<file path=ppt/slides/_rels/slide1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101.jpeg"  /></Relationships>
</file>

<file path=ppt/slides/_rels/slide1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2.jpeg"  /></Relationships>
</file>

<file path=ppt/slides/_rels/slide1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3.jpeg"  /></Relationships>
</file>

<file path=ppt/slides/_rels/slide1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4.jpeg"  /></Relationships>
</file>

<file path=ppt/slides/_rels/slide1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5.jpeg"  /></Relationships>
</file>

<file path=ppt/slides/_rels/slide1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6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1.jpeg"  /></Relationships>
</file>

<file path=ppt/slides/_rels/slide16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45.xml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1.png"  /><Relationship Id="rId7" Type="http://schemas.openxmlformats.org/officeDocument/2006/relationships/image" Target="../media/image4.png"  /><Relationship Id="rId8" Type="http://schemas.openxmlformats.org/officeDocument/2006/relationships/image" Target="../media/image5.png"  /></Relationships>
</file>

<file path=ppt/slides/_rels/slide1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2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3.jpe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4.jpe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5.jpe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6.jpe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7.jpe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8.jpe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jpe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9.jpe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0.jpe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1.jpe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2.jpe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3.jpe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4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5.jpe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5.jpeg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6.jpeg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7.jpeg"  /><Relationship Id="rId3" Type="http://schemas.openxmlformats.org/officeDocument/2006/relationships/image" Target="../media/image38.jpeg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9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jpe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Relationship Id="rId7" Type="http://schemas.openxmlformats.org/officeDocument/2006/relationships/image" Target="../media/image13.png"  /><Relationship Id="rId8" Type="http://schemas.openxmlformats.org/officeDocument/2006/relationships/image" Target="../media/image14.png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40.png"  /><Relationship Id="rId3" Type="http://schemas.openxmlformats.org/officeDocument/2006/relationships/image" Target="../media/image40.png"  /><Relationship Id="rId4" Type="http://schemas.openxmlformats.org/officeDocument/2006/relationships/image" Target="../media/image40.png"  /><Relationship Id="rId5" Type="http://schemas.openxmlformats.org/officeDocument/2006/relationships/image" Target="../media/image40.png"  /><Relationship Id="rId6" Type="http://schemas.openxmlformats.org/officeDocument/2006/relationships/image" Target="../media/image41.png"  /><Relationship Id="rId7" Type="http://schemas.openxmlformats.org/officeDocument/2006/relationships/image" Target="../media/image42.png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43.jpeg"  /></Relationships>
</file>

<file path=ppt/slides/_rels/slide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4.jpeg"  /></Relationships>
</file>

<file path=ppt/slides/_rels/slide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5.png"  /></Relationships>
</file>

<file path=ppt/slides/_rels/slide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6.png"  /></Relationships>
</file>

<file path=ppt/slides/_rels/slide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3.jpeg"  /><Relationship Id="rId3" Type="http://schemas.openxmlformats.org/officeDocument/2006/relationships/image" Target="../media/image47.jpeg"  /><Relationship Id="rId4" Type="http://schemas.openxmlformats.org/officeDocument/2006/relationships/image" Target="../media/image48.jpeg"  /><Relationship Id="rId5" Type="http://schemas.openxmlformats.org/officeDocument/2006/relationships/image" Target="../media/image49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/Relationships>
</file>

<file path=ppt/slides/_rels/slide6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0.png"  /></Relationships>
</file>

<file path=ppt/slides/_rels/slide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1.jpeg"  /></Relationships>
</file>

<file path=ppt/slides/_rels/slide6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2.jpeg"  /></Relationships>
</file>

<file path=ppt/slides/_rels/slide6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3.jpeg"  /></Relationships>
</file>

<file path=ppt/slides/_rels/slide6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4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/Relationships>
</file>

<file path=ppt/slides/_rels/slide7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5.jpeg"  /></Relationships>
</file>

<file path=ppt/slides/_rels/slide7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6.jpeg"  /></Relationships>
</file>

<file path=ppt/slides/_rels/slide7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7.jpeg"  /></Relationships>
</file>

<file path=ppt/slides/_rels/slide7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8.jpeg"  /></Relationships>
</file>

<file path=ppt/slides/_rels/slide7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9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8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0.jpeg"  /></Relationships>
</file>

<file path=ppt/slides/_rels/slide8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1.jpeg"  /></Relationships>
</file>

<file path=ppt/slides/_rels/slide8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2.jpeg"  /></Relationships>
</file>

<file path=ppt/slides/_rels/slide8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3.jpeg"  /></Relationships>
</file>

<file path=ppt/slides/_rels/slide8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6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9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5.jpeg"  /></Relationships>
</file>

<file path=ppt/slides/_rels/slide9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3.jpeg"  /></Relationships>
</file>

<file path=ppt/slides/_rels/slide9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6.jpeg"  /></Relationships>
</file>

<file path=ppt/slides/_rels/slide9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7.png"  /></Relationships>
</file>

<file path=ppt/slides/_rels/slide9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8.png"  /></Relationships>
</file>

<file path=ppt/slides/_rels/slide9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ቁጥር 1</a:t>
            </a:r>
            <a:r xmlns:a="http://schemas.openxmlformats.org/drawingml/2006/main">
              <a:rPr lang="am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a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የ</a:t>
            </a:r>
            <a:r xmlns:a="http://schemas.openxmlformats.org/drawingml/2006/main">
              <a:rPr lang="am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a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ቃል</a:t>
            </a:r>
            <a:r xmlns:a="http://schemas.openxmlformats.org/drawingml/2006/main">
              <a:rPr lang="am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a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የ</a:t>
            </a:r>
            <a:r xmlns:a="http://schemas.openxmlformats.org/drawingml/2006/main">
              <a:rPr lang="am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a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እግዚአብሔር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am" altLang="ko-KR" sz="4400"/>
              <a:t>እግዚአብሔር</a:t>
            </a:r>
          </a:p>
          <a:p>
            <a:pPr xmlns:a="http://schemas.openxmlformats.org/drawingml/2006/main" algn="ctr"/>
            <a:r xmlns:a="http://schemas.openxmlformats.org/drawingml/2006/main">
              <a:rPr lang="am" altLang="ko-KR" sz="4400"/>
              <a:t>የተሰራ</a:t>
            </a:r>
          </a:p>
          <a:p>
            <a:pPr xmlns:a="http://schemas.openxmlformats.org/drawingml/2006/main" algn="ctr"/>
            <a:r xmlns:a="http://schemas.openxmlformats.org/drawingml/2006/main">
              <a:rPr lang="am" altLang="ko-KR" sz="4400"/>
              <a:t>ዓለም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923928" y="1899123"/>
            <a:ext cx="5220072" cy="39165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am" altLang="ko-KR" sz="4000">
                <a:solidFill>
                  <a:srgbClr val="FF0000"/>
                </a:solidFill>
              </a:rPr>
              <a:t>የዛሬው</a:t>
            </a:r>
            <a:r xmlns:a="http://schemas.openxmlformats.org/drawingml/2006/main">
              <a:rPr lang="am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am" altLang="ko-KR" sz="4000">
                <a:solidFill>
                  <a:srgbClr val="FF0000"/>
                </a:solidFill>
              </a:rPr>
              <a:t>ቃል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249463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በመጀመሪያ እግዚአብሔር ፈጠረ</a:t>
            </a:r>
          </a:p>
          <a:p>
            <a:r xmlns:a="http://schemas.openxmlformats.org/drawingml/2006/main">
              <a:rPr lang="a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ሰማያትንና ምድርን.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ዘፍጥረት 1፡1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545881"/>
      </p:ext>
    </p:extLst>
  </p:cSld>
  <p:clrMapOvr>
    <a:masterClrMapping/>
  </p:clrMapOvr>
  <p:transition/>
  <p:timing/>
</p:sld>
</file>

<file path=ppt/slides/slide10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የይስሐቅ ሚስት ርብቃ መንታ ልጆችን ወለደች። የመጀመርያው ልጅ ኤሳው ይባላል የሁለተኛውም ያዕቆብ ነበር።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3999" cy="58643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ኤሳው አደን ይወድ ነበር። ስለዚህ, ከቤት ውጭ እንቅስቃሴዎችን ይወድ ነበር. ነገር ግን፣ ያዕቆብ ጸጥ ያለ ሰው ነበር፣ በቤት የሚቀመጥ።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አንድ ቀን ያዕቆብ ወጥ ሲያበስል ኤሳው አደኑን ተርቦ ወደ ቤቱ ተመለሰ።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27908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402" y="5654843"/>
            <a:ext cx="9054634" cy="118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“ወጥ ስጠኝ!”፣ “መጀመሪያ የብኩርና መብትህን ሽጠኝ። ከዚያም ጥቂት እሰጥሃለሁ። ዔሳው በጣም ርቦ ነበርና ብኩርናውን በአንድ ሳህን ቀይ ወጥ ሸጠ።</a:t>
            </a:r>
            <a:endParaRPr xmlns:a="http://schemas.openxmlformats.org/drawingml/2006/main" lang="en-US" altLang="ko-KR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43558" y="-387424"/>
            <a:ext cx="9127908" cy="57598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በመጨረሻም ያዕቆብ በረከቱን ለማግኘት አባቱን አታለለ። በመጨረሻም በረከቱን አገኘ። እነዚህ ሁሉ ነገሮች የተፈጸሙት በእግዚአብሔር ፈቃድ ነው።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m" altLang="ko-KR" sz="3600">
                <a:solidFill>
                  <a:srgbClr val="ff0000"/>
                </a:solidFill>
              </a:rPr>
              <a:t>የዛሬው ትምህርት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052736"/>
            <a:ext cx="8208912" cy="5031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ዔሳው የተራበን ችግር መፍታት መንፈሳዊውን በረከት ከማግኘት የበለጠ አስፈላጊ እንደሆነ አስቦ ነበር።</a:t>
            </a:r>
            <a:r xmlns:a="http://schemas.openxmlformats.org/drawingml/2006/main">
              <a:rPr lang="am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a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በመጨረሻም፣</a:t>
            </a:r>
            <a:r xmlns:a="http://schemas.openxmlformats.org/drawingml/2006/main">
              <a:rPr lang="am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ያዕቆብ</a:t>
            </a:r>
            <a:r xmlns:a="http://schemas.openxmlformats.org/drawingml/2006/main">
              <a:rPr lang="am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ሆነ</a:t>
            </a:r>
            <a:r xmlns:a="http://schemas.openxmlformats.org/drawingml/2006/main">
              <a:rPr lang="am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የ</a:t>
            </a:r>
            <a:r xmlns:a="http://schemas.openxmlformats.org/drawingml/2006/main">
              <a:rPr lang="am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የእስራኤላውያን ቅድመ አያት.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a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ከዚህ በላይ ምን ጠቃሚ ይመስላችኋል?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a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የእግዚአብሔር ልጆች የመሆን በረከት በምንም ሊተካ አይችልም።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m" altLang="ko-KR" sz="3200"/>
              <a:t>እግዚአብሔር ነው?</a:t>
            </a:r>
            <a:r xmlns:a="http://schemas.openxmlformats.org/drawingml/2006/main">
              <a:rPr lang="am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ko-KR" sz="3600">
                <a:solidFill>
                  <a:srgbClr val="c00000"/>
                </a:solidFill>
              </a:rPr>
              <a:t>እግዚአብሔር</a:t>
            </a:r>
            <a:r xmlns:a="http://schemas.openxmlformats.org/drawingml/2006/main">
              <a:rPr lang="am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am" altLang="ko-KR" sz="3600">
                <a:solidFill>
                  <a:srgbClr val="c00000"/>
                </a:solidFill>
              </a:rPr>
              <a:t>ነው።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እግዚአብሔር የሰዎች ስህተት እና ውሸት ቢሆንም የራሱን ፈቃድ እየፈፀመ ነው።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m" altLang="ko-KR" sz="4000">
                <a:solidFill>
                  <a:srgbClr val="ff0000"/>
                </a:solidFill>
              </a:rPr>
              <a:t>የዛሬዎቹ</a:t>
            </a:r>
            <a:r xmlns:a="http://schemas.openxmlformats.org/drawingml/2006/main">
              <a:rPr lang="am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am" altLang="ko-KR" sz="4000">
                <a:solidFill>
                  <a:srgbClr val="ff0000"/>
                </a:solidFill>
              </a:rPr>
              <a:t>የፈተና ጥያቄ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ዔሳው ብኩርናውን የሸጠው ስለ ምን ነበር?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ኑድል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ዳቦ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ሥጋ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am" altLang="ko-KR" sz="2800">
                <a:solidFill>
                  <a:schemeClr val="dk1"/>
                </a:solidFill>
              </a:rPr>
              <a:t>ቀይ ወጥ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am" altLang="ko-KR" sz="2800">
                <a:solidFill>
                  <a:srgbClr val="ff0000"/>
                </a:solidFill>
              </a:rPr>
              <a:t>ቀይ ወጥ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m" altLang="ko-KR" sz="4000">
                <a:solidFill>
                  <a:srgbClr val="ff0000"/>
                </a:solidFill>
              </a:rPr>
              <a:t>የዛሬው</a:t>
            </a:r>
            <a:r xmlns:a="http://schemas.openxmlformats.org/drawingml/2006/main">
              <a:rPr lang="am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am" altLang="ko-KR" sz="4000">
                <a:solidFill>
                  <a:srgbClr val="ff0000"/>
                </a:solidFill>
              </a:rPr>
              <a:t>ቃል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ko-KR" sz="3600">
                <a:solidFill>
                  <a:schemeClr val="bg1">
                    <a:lumMod val="50000"/>
                  </a:schemeClr>
                </a:solidFill>
              </a:rPr>
              <a:t>ያዕቆብም ለዔሳው እንጀራና የምስር ወጥ ሰጠው።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am" altLang="ko-KR" sz="3600">
                <a:solidFill>
                  <a:schemeClr val="bg1">
                    <a:lumMod val="50000"/>
                  </a:schemeClr>
                </a:solidFill>
              </a:rPr>
              <a:t>በልቶ ጠጣ፣ ከዚያም ተነስቶ ሄደ።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am" altLang="ko-KR" sz="3600">
                <a:solidFill>
                  <a:schemeClr val="bg1">
                    <a:lumMod val="50000"/>
                  </a:schemeClr>
                </a:solidFill>
              </a:rPr>
              <a:t>ስለዚህ ኤሳው ብኩርናውን ናቀው።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ኦሪት ዘፍጥረት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ቁጥር 11 የእግዚአብሔር ቃል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757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m" altLang="ko-KR" sz="4400"/>
              <a:t>የያዕቆብ ህልም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23842"/>
            <a:ext cx="9236896" cy="107519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427984" y="1412776"/>
            <a:ext cx="4716016" cy="4688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1" y="1412776"/>
            <a:ext cx="387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የመጽሐፍ ቅዱስ ልጆች ቁጥር 2 የእግዚአብሔር ቃል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632" y="1917001"/>
            <a:ext cx="39311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m" altLang="ko-KR" sz="4000"/>
              <a:t>የተከለከለውን ፍሬ በልተዋል።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2096615"/>
            <a:ext cx="5090405" cy="370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m" altLang="ko-KR" sz="4000">
                <a:solidFill>
                  <a:srgbClr val="ff0000"/>
                </a:solidFill>
              </a:rPr>
              <a:t>የዛሬው ቃል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ko-KR" sz="3600"/>
              <a:t>በሕልምም አየ፤ በላዩም በምድር ላይ የቆመውን ደረጃ አየ፤ ራሱም ወደ ሰማይ ይደርሳል፤ የእግዚአብሔርም መላእክት በላዩ ላይ ሲወጡና ሲወርዱበት።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ኦሪት ዘፍጥረት</a:t>
            </a:r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28፡</a:t>
            </a:r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ያዕቆብ ወንድሙን በውሸት አሳተ። መገደል ፈራ። ስለዚህም ከቤቱ ወደ ካራን ወደ አጎቱ ሸሸ።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4404" y="12941"/>
            <a:ext cx="8295192" cy="54600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01208"/>
            <a:ext cx="8963222" cy="1374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ማታ ላይ ድንጋይ ወስዶ እንደ ትራስ ከጭንቅላቱ ስር አስቀምጦ ተኛ። እዚያ ያለ ቤተሰብ ብቻውን ነበር. ስለዚህ ፈራ እና ብቸኝነት ተሰማው።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1010" y="260649"/>
            <a:ext cx="8279422" cy="492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ያዕቆብ የእግዚአብሔር መላእክት ሲወጡና በምድር ላይ ወደ ሰማይ ደረጃ ሲወርዱ አየ።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7383"/>
            <a:ext cx="834993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“እኔ ከአንተ ጋር ነኝ በምትሄድበትም ሁሉ እጠብቅሃለሁ” የሚለውን የእግዚአብሔርን ድምፅ ሰማ።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በማለዳም ከእንቅልፉ ሲነቃ ከእርሱ ጋር እሆናለሁ ብሎ ቃል የገባለትን እግዚአብሔርን አመለከ፤ እግዚአብሔርንም አከበረ።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5884" y="-27383"/>
            <a:ext cx="8352231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m" altLang="ko-KR" sz="4000">
                <a:solidFill>
                  <a:srgbClr val="ff0000"/>
                </a:solidFill>
              </a:rPr>
              <a:t>የዛሬው ትምህርት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ብቻውን መሆንን ከሚፈራ ከያዕቆብ ጋር እግዚአብሔር እንደ ነበረ፥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a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ብቻችንን ስንሆን አባታችን እግዚአብሔር ይንከባከበናል።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a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እንደ ያዕቆብ ሁልጊዜ ከእኛ ጋር ያለውን እግዚአብሔርን ልናከብረውና ልናከብረው ይገባል።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m" altLang="ko-KR" sz="3200"/>
              <a:t>እግዚአብሔር ነው?</a:t>
            </a:r>
            <a:r xmlns:a="http://schemas.openxmlformats.org/drawingml/2006/main">
              <a:rPr lang="am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ko-KR" sz="3600">
                <a:solidFill>
                  <a:srgbClr val="c00000"/>
                </a:solidFill>
              </a:rPr>
              <a:t>እግዚአብሔር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እግዚአብሔር በየትኛውም ቦታና ጊዜ ከእኛ ጋር ነው።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a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እግዚአብሔር ሁል ጊዜ ይንከባከበናል።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m" altLang="ko-KR" sz="4000">
                <a:solidFill>
                  <a:srgbClr val="ff0000"/>
                </a:solidFill>
              </a:rPr>
              <a:t>የዛሬው</a:t>
            </a:r>
            <a:r xmlns:a="http://schemas.openxmlformats.org/drawingml/2006/main">
              <a:rPr lang="am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am" altLang="ko-KR" sz="4000">
                <a:solidFill>
                  <a:srgbClr val="ff0000"/>
                </a:solidFill>
              </a:rPr>
              <a:t>የፈተና ጥያቄ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ያዕቆብ ሲተኛ ትራስ ምን ወሰደ?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እንጨት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en-US" sz="2800">
                <a:solidFill>
                  <a:schemeClr val="dk1"/>
                </a:solidFill>
              </a:rPr>
              <a:t>② </a:t>
            </a:r>
            <a:r xmlns:a="http://schemas.openxmlformats.org/drawingml/2006/main">
              <a:rPr lang="am" altLang="ko-KR" sz="2800">
                <a:solidFill>
                  <a:schemeClr val="dk1"/>
                </a:solidFill>
              </a:rPr>
              <a:t>ድንጋይ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ቦርሳ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የእንስሳት ቆዳ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3573016"/>
            <a:ext cx="8712968" cy="519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am" altLang="ko-KR" sz="2800">
                <a:solidFill>
                  <a:srgbClr val="ff0000"/>
                </a:solidFill>
              </a:rPr>
              <a:t>ድንጋይ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m" altLang="ko-KR" sz="4000">
                <a:solidFill>
                  <a:srgbClr val="ff0000"/>
                </a:solidFill>
              </a:rPr>
              <a:t>የዛሬው ቃል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ko-KR" sz="3600"/>
              <a:t>በሕልምም አየ፤ በላዩም በምድር ላይ የቆመውን ደረጃ አየ፤ ራሱም ወደ ሰማይ ይደርሳል፤ የእግዚአብሔርም መላእክት በላዩ ላይ ሲወጡና ሲወርዱበት።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ኦሪት ዘፍጥረት</a:t>
            </a:r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28፡</a:t>
            </a:r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m" altLang="ko-KR" sz="4000">
                <a:solidFill>
                  <a:srgbClr val="FF0000"/>
                </a:solidFill>
              </a:rPr>
              <a:t>የዛሬው ቃል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እግዚአብሔር ሰውን በመልኩ ፈጠረው በእግዚአብሔር መልክ ፈጠረው;</a:t>
            </a:r>
          </a:p>
          <a:p>
            <a:r xmlns:a="http://schemas.openxmlformats.org/drawingml/2006/main">
              <a:rPr lang="a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ወንድና ሴት አድርጎ ፈጠራቸው።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ኦሪት ዘፍጥረት</a:t>
            </a:r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1፡27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1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ቁጥር 12</a:t>
            </a:r>
            <a:r xmlns:a="http://schemas.openxmlformats.org/drawingml/2006/main">
              <a:rPr lang="am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a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የ</a:t>
            </a:r>
            <a:r xmlns:a="http://schemas.openxmlformats.org/drawingml/2006/main">
              <a:rPr lang="am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a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ቃል</a:t>
            </a:r>
            <a:r xmlns:a="http://schemas.openxmlformats.org/drawingml/2006/main">
              <a:rPr lang="am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a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የ</a:t>
            </a:r>
            <a:r xmlns:a="http://schemas.openxmlformats.org/drawingml/2006/main">
              <a:rPr lang="am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a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እግዚአብሔር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3931114" cy="2092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m" altLang="ko-KR" sz="4400"/>
              <a:t>ዮሴፍ በወንድሞቹ የተሸጠ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700809"/>
            <a:ext cx="5364088" cy="40540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m" altLang="ko-KR" sz="4000">
                <a:solidFill>
                  <a:srgbClr val="ff0000"/>
                </a:solidFill>
              </a:rPr>
              <a:t>የዛሬው ቃል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39015" y="74302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95736" y="115577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ko-KR" sz="3600">
                <a:solidFill>
                  <a:schemeClr val="bg1">
                    <a:lumMod val="50000"/>
                  </a:schemeClr>
                </a:solidFill>
              </a:rPr>
              <a:t>አሁን ና እንግደለውና ከእነዚህ ጕድጓዶች ወደ አንዱ እንወረውረው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am" altLang="ko-KR" sz="3600">
                <a:solidFill>
                  <a:schemeClr val="bg1">
                    <a:lumMod val="50000"/>
                  </a:schemeClr>
                </a:solidFill>
              </a:rPr>
              <a:t>ጨካኝ እንስሳ በልቶታል።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am" altLang="ko-KR" sz="3600">
                <a:solidFill>
                  <a:schemeClr val="bg1">
                    <a:lumMod val="50000"/>
                  </a:schemeClr>
                </a:solidFill>
              </a:rPr>
              <a:t>ያን ጊዜ የሕልሙን ነገር እናያለን።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 ዘፍጥረት 37:20 )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73216"/>
            <a:ext cx="8963222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ያዕቆብም አሥራ ሁለት ልጆች ነበሩት። ዮሴፍን ከሌሎቹ ልጆቹ የበለጠ ይወደው ነበር። ስለዚህ ለዮሴፍ በጣም የሚያምር ልብስ ሠራለት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536" y="99789"/>
            <a:ext cx="7947386" cy="51571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7315"/>
            <a:ext cx="8963222" cy="136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አባታቸው በተለይ ይወደው ስለነበር ወንድሞቹ በጣም ጠሉት። “ዮሴፍን እንሸጠው። ለአባት መሞቱን እንንገር።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1679" y="2"/>
            <a:ext cx="7906070" cy="54773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ዮሴፍን ለነጋዴዎች ባሪያ አድርገው ሸጡት።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ያዕቆብም ይህን ሲሰማ እጅግ አዘነ።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90802"/>
            <a:ext cx="9054634" cy="1374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ዮሴፍ በባርነት ከባድ ኑሮ ኖረ። ነገር ግን ምንም ኃጢአት ሳይሠራ በእግዚአብሔር አምኗል እና ተመካ።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7034" y="-26570"/>
            <a:ext cx="8349931" cy="55438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2" y="5657671"/>
            <a:ext cx="9054634" cy="1179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ዮሴፍ በሐሰት ክስ ወህኒ ቤት ገባ።</a:t>
            </a:r>
            <a:r xmlns:a="http://schemas.openxmlformats.org/drawingml/2006/main">
              <a:rPr lang="am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m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ሆኖም፣ በእስር ቤት ውስጥም ቢሆን በእግዚአብሔር ፊት ጻድቅ ለመሆን ሞክሯል። እግዚአብሔር ዮሴፍን አልረሳውም እና እግዚአብሔር ለእርሱ አስደናቂ እቅድ ነበረው።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544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m" altLang="ko-KR" sz="4000">
                <a:solidFill>
                  <a:srgbClr val="ff0000"/>
                </a:solidFill>
              </a:rPr>
              <a:t>የዛሬው ትምህርት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308213" y="142246"/>
            <a:ext cx="66370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0184" y="112603"/>
            <a:ext cx="767671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ዮሴፍ የተጠላና በገዛ ወንድሞቹ ለባርነት ይሸጥ ነበር። በሐሰት ክስም ወህኒ ወረደ።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a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ይሁን እንጂ በእግዚአብሔር በመታመን ምንም ዓይነት ኃጢአት ላለመሥራት ሞከረ።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a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አንዳንድ ችግሮች ሊያጋጥሙን ይችላሉ።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a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ምንም ሃጢያት አንሰራ እና ጸሎታችንን በፈቃዱ የሚሰማን አባታችንን አምላካችንን ረድኤት አንጠይቅ።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m" altLang="ko-KR" sz="3200"/>
              <a:t>እግዚአብሔር ነው?</a:t>
            </a:r>
            <a:r xmlns:a="http://schemas.openxmlformats.org/drawingml/2006/main">
              <a:rPr lang="am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ko-KR" sz="3600">
                <a:solidFill>
                  <a:srgbClr val="c00000"/>
                </a:solidFill>
              </a:rPr>
              <a:t>አባታችን እግዚአብሔር..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አባታችን እግዚአብሔር በአስቸጋሪ ጊዜ ውስጥም ቢሆን ለኛ አስደናቂ እቅድ አለው።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m" altLang="ko-KR" sz="4000">
                <a:solidFill>
                  <a:srgbClr val="ff0000"/>
                </a:solidFill>
              </a:rPr>
              <a:t>የዛሬው ፈተና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84168" y="82696"/>
            <a:ext cx="77119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8" y="112603"/>
            <a:ext cx="839679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ያዕቆብ ከአሥራ ሁለቱ ልጆቹ መካከል ለዮሴፍ ብቻ ምን ሰጠው?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መጫወቻዎች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መጽሐፍ ቅዱስ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የበለጸገ የሚያምር ልብስ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ገንዘብ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9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am" altLang="ko-KR" sz="2800">
                <a:solidFill>
                  <a:srgbClr val="ff0000"/>
                </a:solidFill>
              </a:rPr>
              <a:t>የበለፀገ የሚያምር ልብስ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አዳምና ሔዋን ከእግዚአብሔር ፍጥረታት መካከል የተሻሉ ፍጥረታት ነበሩ።</a:t>
            </a:r>
          </a:p>
          <a:p>
            <a:r xmlns:a="http://schemas.openxmlformats.org/drawingml/2006/main">
              <a:rPr lang="am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የተፈጠሩት በእግዚአብሔር መልክ ነውና።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35848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1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m" altLang="ko-KR" sz="4000">
                <a:solidFill>
                  <a:srgbClr val="ff0000"/>
                </a:solidFill>
              </a:rPr>
              <a:t>የዛሬው ቃል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19231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3728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ko-KR" sz="3600">
                <a:solidFill>
                  <a:schemeClr val="bg1">
                    <a:lumMod val="50000"/>
                  </a:schemeClr>
                </a:solidFill>
              </a:rPr>
              <a:t>አሁን ና እንግደለውና ከእነዚህ ጕድጓዶች ወደ አንዱ እንወረውረው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am" altLang="ko-KR" sz="3600">
                <a:solidFill>
                  <a:schemeClr val="bg1">
                    <a:lumMod val="50000"/>
                  </a:schemeClr>
                </a:solidFill>
              </a:rPr>
              <a:t>ጨካኝ እንስሳ በልቶታል።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am" altLang="ko-KR" sz="3600">
                <a:solidFill>
                  <a:schemeClr val="bg1">
                    <a:lumMod val="50000"/>
                  </a:schemeClr>
                </a:solidFill>
              </a:rPr>
              <a:t>ያን ጊዜ የሕልሙን ነገር እናያለን።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 ዘፍጥረት 37:20 )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ቁጥር 13 የእግዚአብሔር ቃል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60440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m" altLang="ko-KR" sz="4400"/>
              <a:t>ዮሴፍ በግብፅ ጠቅላይ ሚኒስትር ሆነ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67944" y="1984486"/>
            <a:ext cx="5364088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m" altLang="ko-KR" sz="4000">
                <a:solidFill>
                  <a:srgbClr val="ff0000"/>
                </a:solidFill>
              </a:rPr>
              <a:t>የዛሬው ቃል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20763" y="9177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89806" y="13008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ko-KR" sz="3600"/>
              <a:t>ስለዚህ ፈርዖን ዮሴፍን፣ “በግብፅ ምድር ሁሉ ላይ ሾምሁህ” አለው።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ኦሪት ዘፍጥረት</a:t>
            </a:r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41፡</a:t>
            </a:r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212357"/>
            <a:ext cx="89632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የግብፅ ንጉሥ ፈርዖን ሕልም አየ። 7 ወፍራም ላሞች እና ከዚያ በኋላ 7 አስቀያሚ ላሞች ወጡ. 7 አስቀያሚ ላሞች 7 የሰቡ ላሞችን በልተዋል። በጣም እንግዳ ህልም ነበር.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http://www.lambsongs.co.nz/One%20Page%20Bible%20Stories%20Old%20Testament/Joseph's%20&amp;%20Pharaoh's%20Dream.jp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95536" y="260648"/>
            <a:ext cx="8092796" cy="489654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45224"/>
            <a:ext cx="8963222" cy="1182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በቤተ መንግስት ህልሙን የሚተረጉም ማንም አልነበረም። በዮሴፍ የተረዳው የጠጅ አሳላፊዎች አለቃ ከንጉሡ ጋር አስተዋወቀው።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7966" y="1"/>
            <a:ext cx="8313496" cy="54452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እግዚአብሔር ለዮሴፍ ጥበብን ሰጠው። ስለዚህ የሕልሙን ፍቺ መተርጎም ቻለ እና ለንጉሱ ነገረው።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45224"/>
            <a:ext cx="9054634" cy="1372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ፈርዖን በጣም ስለተነካ እስረኛ የነበረውን ዮሴፍን በምድሪቱ ሁለተኛ ከፍተኛ ቦታ ላይ ሾመው።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4717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ዮሴፍ የግብፅ ጠቅላይ ሚኒስትር ሆነ እና እግዚአብሔር በሰጠው ጥበብ ምድሪቱን በደንብ ገዛ።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m" altLang="ko-KR" sz="4000"/>
              <a:t>የዛሬው ትምህርት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48214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5358" y="103694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እግዚአብሔር ለዮሴፍ አስደናቂ እቅድ ነበረው።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a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አንዳንድ ችግሮች ሲያጋጥሙን ብስጭት ሊሰማን አይገባም።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a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ነገር ግን የእግዚአብሔርን አስደናቂ እቅድ ለእኛ መጠበቅ እና በእግዚአብሔር ማመን አለብን።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m" altLang="ko-KR" sz="3200"/>
              <a:t>እግዚአብሔር ነው?</a:t>
            </a:r>
            <a:r xmlns:a="http://schemas.openxmlformats.org/drawingml/2006/main">
              <a:rPr lang="am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ko-KR" sz="3600">
                <a:solidFill>
                  <a:srgbClr val="c00000"/>
                </a:solidFill>
              </a:rPr>
              <a:t>እግዚአብሔር እንደ ፈቃዱ ያደርጋል።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ዝቅተኛው ከፍ ከፍ ይላል ከፍ ከፍ ያለውም ዝቅ ይላል።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95"/>
            <a:ext cx="9143999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እግዚአብሔርም ሰውን አለው።</a:t>
            </a:r>
            <a:r xmlns:a="http://schemas.openxmlformats.org/drawingml/2006/main">
              <a:rPr lang="am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m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"በገነት ውስጥ ካለ ከማንኛውም ዛፍ ትበላለህ ነገር ግን </a:t>
            </a:r>
            <a:r xmlns:a="http://schemas.openxmlformats.org/drawingml/2006/main">
              <a:rPr lang="am" altLang="ko-KR" sz="2000" u="sng">
                <a:solidFill>
                  <a:schemeClr val="tx1">
                    <a:lumMod val="65000"/>
                    <a:lumOff val="35000"/>
                  </a:schemeClr>
                </a:solidFill>
              </a:rPr>
              <a:t>መልካምንና ክፉን ከሚያስታውቀው ዛፍ አትብላ፤ ምክንያቱም ከእርሱ በበላህ ጊዜ በእርግጥ ትሞታለህ </a:t>
            </a:r>
            <a:r xmlns:a="http://schemas.openxmlformats.org/drawingml/2006/main">
              <a:rPr lang="am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።</a:t>
            </a: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1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m" altLang="ko-KR" sz="4000">
                <a:solidFill>
                  <a:srgbClr val="ff0000"/>
                </a:solidFill>
              </a:rPr>
              <a:t>የዛሬው ፈተና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በፈርዖን ሕልም ውስጥ ምን እንስሳት ታዩ?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ወፍ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ውሻ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ፈረስ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ላም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am" altLang="ko-KR" sz="2800">
                <a:solidFill>
                  <a:srgbClr val="ff0000"/>
                </a:solidFill>
              </a:rPr>
              <a:t>ላም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m" altLang="ko-KR" sz="4000">
                <a:solidFill>
                  <a:srgbClr val="ff0000"/>
                </a:solidFill>
              </a:rPr>
              <a:t>የዛሬው ቃል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419" y="155837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07888" y="18456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ko-KR" sz="3600"/>
              <a:t>ፈርዖንም ዮሴፍን።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am" altLang="ko-KR" sz="3600"/>
              <a:t>በግብፅ ምድር ሁሉ ላይ ሾምሁህ።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am" altLang="ko-KR" sz="3600"/>
              <a:t>                                                                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ኦሪት ዘፍጥረት</a:t>
            </a:r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41፡</a:t>
            </a:r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አይ.</a:t>
            </a:r>
            <a:r xmlns:a="http://schemas.openxmlformats.org/drawingml/2006/main">
              <a:rPr lang="am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a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14</a:t>
            </a:r>
            <a:r xmlns:a="http://schemas.openxmlformats.org/drawingml/2006/main">
              <a:rPr lang="am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a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የእግዚአብሔር ቃል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07504" y="1737390"/>
            <a:ext cx="3931114" cy="2099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m" altLang="ko-KR" sz="4400"/>
              <a:t>ዮሴፍ ወንድሞቹን በድጋሚ አገኘ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962735"/>
            <a:ext cx="5364087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m" altLang="ko-KR" sz="4000">
                <a:solidFill>
                  <a:srgbClr val="ff0000"/>
                </a:solidFill>
              </a:rPr>
              <a:t>የዛሬው ቃል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ko-KR" sz="3600">
                <a:solidFill>
                  <a:schemeClr val="bg1">
                    <a:lumMod val="50000"/>
                  </a:schemeClr>
                </a:solidFill>
              </a:rPr>
              <a:t>ዮሴፍ ወንድሞቹን ቢያውቅም አላወቁትም ነበር።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ኦሪት ዘፍጥረት</a:t>
            </a:r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42፡</a:t>
            </a:r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811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ፈርዖን ዮሴፍን የግብፅ ጠቅላይ ሚኒስትር አድርጎ ሾመው። ዮሴፍ የ7ቱን አመታት አስከፊ ረሃብ በጥበብ ተቆጣጠረ።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3529" y="116632"/>
            <a:ext cx="8720504" cy="504056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5053" y="5517232"/>
            <a:ext cx="9070726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ነገር ግን በከነዓን በረሃብ ምክንያት እህል አልነበረም። የሚበሉትን እህል ለማግኘት ወደ ግብፅ መውረድ ነበረባቸው። የዮሴፍ ወንድሞች ምግብ ሊገዙ ወደ ግብፅ ሄዱ።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5252" y="332655"/>
            <a:ext cx="8313496" cy="5184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667" y="5394368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ዮሴፍ ወንድሞቹን ቢያውቅም አላወቁትም ነበር።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ዮሴፍ ማን እንደሆነ ነገራቸው። እነሱ እያዩት ደነገጡ እና ፈሩት።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1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273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ዮሴፍ እግዚአብሔር ወደ ግብፅ የላከው ለምን እንደሆነ ተገነዘበ። ወንድሞቹን ይቅር ብሎ ቤተሰቡን ሁሉ ወደ ግብፅ ወስዶ በሰላም ተንከባከባቸው።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m" altLang="ko-KR" sz="4000">
                <a:solidFill>
                  <a:srgbClr val="ff0000"/>
                </a:solidFill>
              </a:rPr>
              <a:t>የዛሬው ትምህርት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228184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874093" y="70511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378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ዮሴፍ ክፉ ያደረጉለትን ወንድሞቹን ይቅር ብሎ እንደ እግዚአብሔር ፈቃድ ወደዳቸው።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a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ቤተሰቦቻችንን እና ጓደኞቻችንን ይቅር ማለት እና መውደድ አለብን።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ነገር ግን ሰይጣን በእባብ መስሎ ሄዋንን ፈተነው።</a:t>
            </a:r>
          </a:p>
          <a:p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በመጨረሻም ሔዋን ፍሬውን በላች።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99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1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m" altLang="ko-KR" sz="3200"/>
              <a:t>እግዚአብሔር ነው?</a:t>
            </a:r>
            <a:r xmlns:a="http://schemas.openxmlformats.org/drawingml/2006/main">
              <a:rPr lang="am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ko-KR" sz="3600">
                <a:solidFill>
                  <a:srgbClr val="c00000"/>
                </a:solidFill>
              </a:rPr>
              <a:t>እግዚአብሔር..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ይቅር ይለናል ይወደናልም።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09200" y="207095"/>
            <a:ext cx="4053592" cy="695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m" altLang="ko-KR" sz="4000">
                <a:solidFill>
                  <a:srgbClr val="ff0000"/>
                </a:solidFill>
              </a:rPr>
              <a:t>የዛሬው ፈተና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6326" y="1152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3928" y="67042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ዮሴፍ የየት ሀገር ጠቅላይ ሚኒስትር ሆነ?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ግብፅ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እስራኤል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ፋርስ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ባቢሎን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90801"/>
            <a:ext cx="8712968" cy="512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am" altLang="ko-KR" sz="2800">
                <a:solidFill>
                  <a:srgbClr val="ff0000"/>
                </a:solidFill>
              </a:rPr>
              <a:t>ግብፅ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m" altLang="ko-KR" sz="4000">
                <a:solidFill>
                  <a:srgbClr val="ff0000"/>
                </a:solidFill>
              </a:rPr>
              <a:t>የዛሬው ቃል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ko-KR" sz="3600">
                <a:solidFill>
                  <a:schemeClr val="bg1">
                    <a:lumMod val="50000"/>
                  </a:schemeClr>
                </a:solidFill>
              </a:rPr>
              <a:t>ዮሴፍ ወንድሞቹን ቢያውቅም አላወቁትም ነበር።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ኦሪት ዘፍጥረት</a:t>
            </a:r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42፡</a:t>
            </a:r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ቁጥር 15 የእግዚአብሔር ቃል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4221087"/>
            <a:ext cx="2592288" cy="2036385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m" altLang="ko-KR" sz="4400"/>
              <a:t>ከውሃ የዳነ ልጅ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75130" y="1423351"/>
            <a:ext cx="5033374" cy="48859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m" altLang="ko-KR" sz="4000">
                <a:solidFill>
                  <a:srgbClr val="ff0000"/>
                </a:solidFill>
              </a:rPr>
              <a:t>የዛሬው ቃል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ሕፃኑም ባደገ ጊዜ ወደ ፈርዖን ልጅ ወሰደችው እርሱም ልጅዋ ሆነ። ከውኃው አውጥቼዋለሁ ስትል ስሙን ሙሴ ብላ ጠራችው።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ዘፀአት</a:t>
            </a:r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2፡10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የግብፅ ንጉሥ ፈርዖን እስራኤላውያን አዲስ የተወለዱትን ወንዶች ልጆች በሙሉ በአባይ ወንዝ ውስጥ እንዲጥላቸውና እንዲገደሉ አዘዘ።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የሙሴ እናት የሆነችው ዮካብድ ልጇን በአባይ ወንዝ ላይ እንዲወሰድ ከመፍቀድ ሌላ ምንም አማራጭ አልነበራትም።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714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229200"/>
            <a:ext cx="9054634" cy="1369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በዚያን ጊዜ የግብፅ ልዕልት ሕፃኑን በወንዙ ውስጥ ስትታጠብ አየችው። ልጁን ለማሳደግ አስባ ነበር.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01208"/>
            <a:ext cx="9054634" cy="1373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እህቱ ልዕልት ልጁን ከቅርጫቱ ውስጥ ስታወጣ አየች። ልጁን እንድታጠባ እውነተኛ እናቱን ዮካብድን አስተዋወቀችው።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184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02" y="5042118"/>
            <a:ext cx="9054634" cy="1794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ልጁ ሲያድግ ወደ ልዕልት ተመልሶ ልጇ እንዲሆን ተወሰደ። ከውኃው ውስጥ አውጥቼዋለሁ ስትል ስሙን ሙሴ ብላ ጠራችው። ሙሴ በግብፅ አደገ</a:t>
            </a:r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ቤተመንግስት.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0405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ሔዋንም ሌላ ለአዳም ሰጠችው።</a:t>
            </a:r>
          </a:p>
          <a:p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አዳምም በላው።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4" y="0"/>
            <a:ext cx="8392556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1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3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6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m" altLang="ko-KR" sz="4000">
                <a:solidFill>
                  <a:srgbClr val="ff0000"/>
                </a:solidFill>
              </a:rPr>
              <a:t>የዛሬው ትምህርት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>
            <a:off x="6223080" y="49915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8"/>
          <a:srcRect b="31910"/>
          <a:stretch>
            <a:fillRect/>
          </a:stretch>
        </p:blipFill>
        <p:spPr>
          <a:xfrm flipH="1">
            <a:off x="2012172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475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እግዚአብሔር ሙሴን አዳነው።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a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እግዚአብሔር በሚያስደንቅ ጥበቡና ኃይሉ (በአገልግሎት) አዳነን።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a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የእግዚአብሔር እቅዶች ከእኔ የበለጠ ትልቅ እና ፍጹም እንደሆኑ እንመን።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m" altLang="ko-KR" sz="3200"/>
              <a:t>አምላክ ማነው?</a:t>
            </a:r>
            <a:r xmlns:a="http://schemas.openxmlformats.org/drawingml/2006/main">
              <a:rPr lang="am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ko-KR" sz="3600">
                <a:solidFill>
                  <a:srgbClr val="c00000"/>
                </a:solidFill>
              </a:rPr>
              <a:t>እግዚአብሔር..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37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ምንም እንቅፋት ቢገጥመውም ፈቃዱን የሚፈጽም ሁሉን ቻይ አምላክ ነው።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m" altLang="ko-KR" sz="4000">
                <a:solidFill>
                  <a:srgbClr val="ff0000"/>
                </a:solidFill>
              </a:rPr>
              <a:t>የዛሬው ፈተና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942" y="7881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10274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በውሃ ውስጥ የተሸከመው ልጅ ምን ሆነ?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ሰምጦ በአሳ ተበላ።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ወፎች ልጁን አዳኑት።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እግዚአብሔር ሕፃኑን ከሰማይ አዳነው።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6047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የግብፅ ልዕልት አይታ አዳነችው።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am" altLang="ko-KR" sz="2800">
                <a:solidFill>
                  <a:srgbClr val="ff0000"/>
                </a:solidFill>
              </a:rPr>
              <a:t>የግብፅ ልዕልት አይታ አዳነችው።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m" altLang="ko-KR" sz="4000">
                <a:solidFill>
                  <a:srgbClr val="ff0000"/>
                </a:solidFill>
              </a:rPr>
              <a:t>የዛሬው ቃል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ሕፃኑም ባደገ ጊዜ ወደ ፈርዖን ልጅ ወሰደችው እርሱም ልጅዋ ሆነ። ከውኃው አውጥቼዋለሁ ስትል ስሙን ሙሴ ብላ ጠራችው።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ዘፀአት</a:t>
            </a:r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2፡10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910371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እግዚአብሔርን ስላልሰሙ እግዚአብሔር ከዔድን አወጣቸው።</a:t>
            </a:r>
          </a:p>
          <a:p>
            <a:r xmlns:a="http://schemas.openxmlformats.org/drawingml/2006/main">
              <a:rPr lang="am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ከዚያን ጊዜ ጀምሮ, ኃጢአት ወደ ዓለም መጣ.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9" y="0"/>
            <a:ext cx="8288030" cy="585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m" altLang="ko-KR" sz="4000"/>
              <a:t>የዛሬው </a:t>
            </a:r>
            <a:r xmlns:a="http://schemas.openxmlformats.org/drawingml/2006/main">
              <a:rPr lang="am" altLang="ko-KR" sz="2800" b="1"/>
              <a:t>ትምህርት</a:t>
            </a:r>
            <a:endParaRPr xmlns:a="http://schemas.openxmlformats.org/drawingml/2006/main" lang="en-US" altLang="ko-KR" sz="4000" b="1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ኃጢአት ወደ ዓለም የመጣው አዳምና ሔዋን የእግዚአብሔርን ትእዛዝ ስላልታዘዙ ነው።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a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የእግዚአብሔርን ቃል ታዝዣለሁ?</a:t>
            </a:r>
          </a:p>
          <a:p>
            <a:pPr xmlns:a="http://schemas.openxmlformats.org/drawingml/2006/main" algn="ctr"/>
            <a:r xmlns:a="http://schemas.openxmlformats.org/drawingml/2006/main">
              <a:rPr lang="a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በእግዚአብሔር ካመንኩ የእግዚአብሔርን ቃል መታዘዝ አለብኝ።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m" altLang="ko-KR" sz="3200"/>
              <a:t>እግዚአብሔር ነው?</a:t>
            </a:r>
            <a:r xmlns:a="http://schemas.openxmlformats.org/drawingml/2006/main">
              <a:rPr lang="am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ko-KR" sz="3600">
                <a:solidFill>
                  <a:srgbClr val="C00000"/>
                </a:solidFill>
              </a:rPr>
              <a:t>እግዚአብሔር..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አለመታዘዝን አይወድም።</a:t>
            </a:r>
          </a:p>
          <a:p>
            <a:r xmlns:a="http://schemas.openxmlformats.org/drawingml/2006/main">
              <a:rPr lang="a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ቃሉን የሚታዘዝ ሰው ይባርካል።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am" altLang="ko-KR" sz="4000"/>
              <a:t>የዛሬው</a:t>
            </a:r>
            <a:r xmlns:a="http://schemas.openxmlformats.org/drawingml/2006/main">
              <a:rPr lang="am" altLang="en-US" sz="4000"/>
              <a:t> </a:t>
            </a:r>
            <a:r xmlns:a="http://schemas.openxmlformats.org/drawingml/2006/main">
              <a:rPr lang="am" altLang="ko-KR" sz="4000"/>
              <a:t>ቃል</a:t>
            </a:r>
            <a:endParaRPr xmlns:a="http://schemas.openxmlformats.org/drawingml/2006/main" lang="ko-KR" altLang="en-US" sz="4000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73782" y="2492896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በመጀመሪያ እግዚአብሔር ፈጠረ</a:t>
            </a:r>
          </a:p>
          <a:p>
            <a:r xmlns:a="http://schemas.openxmlformats.org/drawingml/2006/main">
              <a:rPr lang="a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ሰማያትንና ምድርን.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4277" y="4932133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ዘፍጥረት 1፡1</a:t>
            </a: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am" altLang="ko-KR" sz="4000">
                <a:solidFill>
                  <a:srgbClr val="FF0000"/>
                </a:solidFill>
              </a:rPr>
              <a:t>የዛሬው ፈተና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a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እግዚአብሔር ለሰው ልጆች አትብሉ ያለው ምን አለ?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ፍሬ</a:t>
            </a:r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ስጋ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አትክልት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am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am" altLang="ko-KR" sz="2800">
                <a:solidFill>
                  <a:schemeClr val="dk1"/>
                </a:solidFill>
              </a:rPr>
              <a:t>መልካምንና ክፉን የማወቅ ፍሬ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2003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am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am" altLang="ko-KR" sz="2800">
                <a:solidFill>
                  <a:srgbClr val="FF0000"/>
                </a:solidFill>
              </a:rPr>
              <a:t>መልካምንና ክፉን የማወቅ ፍሬ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m" altLang="ko-KR" sz="4000">
                <a:solidFill>
                  <a:srgbClr val="FF0000"/>
                </a:solidFill>
              </a:rPr>
              <a:t>የዛሬው ቃል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እግዚአብሔር ሰውን በመልኩ ፈጠረው በእግዚአብሔር መልክ ፈጠረው;</a:t>
            </a:r>
          </a:p>
          <a:p>
            <a:r xmlns:a="http://schemas.openxmlformats.org/drawingml/2006/main">
              <a:rPr lang="a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ወንድና ሴት አድርጎ ፈጠራቸው።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ኦሪት ዘፍጥረት</a:t>
            </a:r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1፡27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072615"/>
      </p:ext>
    </p:extLst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ቁጥር 3 የእግዚአብሔር ቃል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m" altLang="ko-KR" sz="4000"/>
              <a:t>ኖኅ በከፍታው ተራራ ላይ ትልቅ መርከብ (መርከብ) ሠራ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16833"/>
            <a:ext cx="5090405" cy="373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m" altLang="ko-KR" sz="4000"/>
              <a:t>የዛሬው</a:t>
            </a:r>
            <a:r xmlns:a="http://schemas.openxmlformats.org/drawingml/2006/main">
              <a:rPr lang="am" altLang="en-US" sz="4000"/>
              <a:t> </a:t>
            </a:r>
            <a:r xmlns:a="http://schemas.openxmlformats.org/drawingml/2006/main">
              <a:rPr lang="am" altLang="ko-KR" sz="4000"/>
              <a:t>ቃል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እግዚአብሔርም ኖኅን አለው፡- አንተና ቤተሰብህ ሁሉ ወደ መርከብ ግባ በዚህ ትውልድ ጻድቅ ሆኖ አግኝቼሃለሁና።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 ዘፍጥረት 7:1 )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301208"/>
            <a:ext cx="8963222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እግዚአብሔር በምድር ላይ ያሉ ሰዎች ሁሉ መንገዳቸውን እንዳበላሹ አየ። እግዚአብሔር ኖኅን እንዲህ አለው፡- “ሰውንና ምድርን አጠፋለሁ። በተራራው ላይ ትልቅ መርከብ ስራ!”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69" y="-1"/>
            <a:ext cx="7982461" cy="5229201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ኖኅም እግዚአብሔር ባዘዘው መሠረት በተራራው ላይ መርከብ መሥራት ጀመረ። ሰዎች ያበደ መስሏቸው ነበር።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እግዚአብሔር እንዳዘዘው ኖኅ ከኖኅ 8 ቤተሰብ አባላት ጋር ሁሉም ዓይነት ፍጥረት ወደ መርከቡ እንዲገቡ አደረገ።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92" y="-11699"/>
            <a:ext cx="83350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እግዚአብሔር እንደተናገረው ዝናቡ ለ40 ቀናት በምድር ላይ ይወርድ ነበር።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3" y="-28712"/>
            <a:ext cx="7641114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229200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በመጨረሻ, ምድር በውሃ ተሸፍና ነበር. በምድር ላይ የሚንቀሳቀስ ሕይወት ያለው ሁሉ ሞተ። ኖኅ ብቻ እና ከእርሱ ጋር በመርከቡ ውስጥ የቀሩት።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30" y="0"/>
            <a:ext cx="8444340" cy="5277356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m" altLang="ko-KR" sz="3200">
                <a:solidFill>
                  <a:srgbClr val="FF0000"/>
                </a:solidFill>
              </a:rPr>
              <a:t>የዛሬው ትምህርት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ሰዎች ከትልቅ ጎርፍ እንዲድኑ እድል የሰጣቸውን ኖህን አልሰሙትም።</a:t>
            </a:r>
          </a:p>
          <a:p>
            <a:pPr xmlns:a="http://schemas.openxmlformats.org/drawingml/2006/main" algn="ctr"/>
            <a:r xmlns:a="http://schemas.openxmlformats.org/drawingml/2006/main">
              <a:rPr lang="a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ኖህ አብዶ ነበር ያሉት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a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ወንጌልን ለጓደኞችህ ስትሰጥ በደንብ ላያዳምጡህ ይችላሉ።</a:t>
            </a:r>
          </a:p>
          <a:p>
            <a:pPr xmlns:a="http://schemas.openxmlformats.org/drawingml/2006/main" algn="ctr"/>
            <a:r xmlns:a="http://schemas.openxmlformats.org/drawingml/2006/main">
              <a:rPr lang="a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ነገር ግን፣ በመጨረሻ፣ የእግዚአብሔር ቃል እውነት መሆኑን ሊያውቁ ነው።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መጀመሪያ ላይ ጨለማው በምድሪቱ ላይ ነበር።</a:t>
            </a:r>
          </a:p>
          <a:p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ሰው አልነበረም፣ ብርሃንም አልነበረም። ምንም አልነበረም።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84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m" altLang="ko-KR" sz="3200"/>
              <a:t>እግዚአብሔር?</a:t>
            </a:r>
            <a:r xmlns:a="http://schemas.openxmlformats.org/drawingml/2006/main">
              <a:rPr lang="am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ko-KR" sz="3600">
                <a:solidFill>
                  <a:srgbClr val="C00000"/>
                </a:solidFill>
              </a:rPr>
              <a:t>እግዚአብሔር..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እግዚአብሔር ኃጢአትን ይጠላል በኃጢአቱም ይፈርዳል።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am" altLang="ko-KR" sz="4000"/>
              <a:t>የዛሬው ፈተና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718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a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እግዚአብሔር ለኖኅ ምን እንዲሠራ ነገረው?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am" altLang="en-US" sz="2800">
                <a:solidFill>
                  <a:schemeClr val="dk1"/>
                </a:solidFill>
              </a:rPr>
              <a:t>① </a:t>
            </a:r>
            <a:r xmlns:a="http://schemas.openxmlformats.org/drawingml/2006/main">
              <a:rPr lang="am" altLang="ko-KR" sz="2800">
                <a:solidFill>
                  <a:schemeClr val="dk1"/>
                </a:solidFill>
              </a:rPr>
              <a:t>መርከብ (መርከብ)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መኪና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1032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ቤት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ብስክሌት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am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am" altLang="ko-KR" sz="2800">
                <a:solidFill>
                  <a:srgbClr val="FF0000"/>
                </a:solidFill>
              </a:rPr>
              <a:t>መርከብ (መርከብ)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m" altLang="ko-KR" sz="4000"/>
              <a:t>የዛሬው ቃል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እግዚአብሔርም ኖኅን አለው፡- አንተና ቤተሰብህ ሁሉ ወደ መርከብ ግባ በዚህ ትውልድ ጻድቅ ሆኖ አግኝቼሃለሁና።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ኦሪት ዘፍጥረት 7፡1</a:t>
            </a:r>
          </a:p>
        </p:txBody>
      </p:sp>
    </p:spTree>
    <p:extLst>
      <p:ext uri="{BB962C8B-B14F-4D97-AF65-F5344CB8AC3E}">
        <p14:creationId xmlns:p14="http://schemas.microsoft.com/office/powerpoint/2010/main" val="1237184341"/>
      </p:ext>
    </p:extLst>
  </p:cSld>
  <p:clrMapOvr>
    <a:masterClrMapping/>
  </p:clrMapOvr>
  <p:transition/>
  <p:timing/>
</p:sld>
</file>

<file path=ppt/slides/slide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213918" y="1480138"/>
            <a:ext cx="309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ቁጥር 4 የእግዚአብሔር ቃል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m" altLang="ko-KR" sz="4000"/>
              <a:t>ቀስተ ደመና የእግዚአብሔር ቃል ኪዳን ነበር።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656"/>
            <a:ext cx="5090405" cy="381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m" altLang="ko-KR" sz="3600">
                <a:solidFill>
                  <a:srgbClr val="FF0000"/>
                </a:solidFill>
              </a:rPr>
              <a:t>የዛሬው</a:t>
            </a:r>
            <a:r xmlns:a="http://schemas.openxmlformats.org/drawingml/2006/main">
              <a:rPr lang="am" altLang="ko-KR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am" altLang="ko-KR" sz="3600">
                <a:solidFill>
                  <a:srgbClr val="FF0000"/>
                </a:solidFill>
              </a:rPr>
              <a:t>ቃል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ቀስተ ደመናም በደመና ውስጥ በሚታይበት ጊዜ አየዋለሁ በእግዚአብሔርና በምድር ላይ ባሉ ሕያዋን ፍጥረታት ሁሉ መካከል ያለውን የዘላለም ቃል ኪዳን አስባለሁ።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ኦሪት ዘፍጥረት</a:t>
            </a:r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9፡16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3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ሁሉም ሕያዋን ፍጥረታት ጠፉ፣ ኖኅና ከእርሱ ጋር በመርከቡ ውስጥ የነበሩት ብቻ ቀሩ።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" y="0"/>
            <a:ext cx="913517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ዝናቡም ለ40 ቀናት በምድር ላይ እየመጣ ነበር።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3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85184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ዝናቡ ካቆመ በኋላ ኖህ ርግብን ላከ።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ርግብም ምንቃሯ ላይ ትኩስ የወይራ ቅጠል ይዛ ወደ እርሱ ተመለሰች። ኖኅ፣ “ውኃው ከምድር ላይ እንደ ደረቀ” ያውቃል።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92" y="-11699"/>
            <a:ext cx="6931360" cy="4900163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3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ኖኅ ከቤተሰቡ ጋር ወጥቶ እግዚአብሔርን አመለከ። "አዲስ ዓለም ስለሰጠኸን አምላክ አመሰግናለሁ"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712"/>
            <a:ext cx="9144000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3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445224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እግዚአብሔርም የቃል ኪዳኑና የበረከት ምልክት የሆነችውን ቀስተ ደመና አሳየው። "በአዲሱ ዓለም በደስታ ኑሩ!"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99" y="0"/>
            <a:ext cx="8758163" cy="5615959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እግዚአብሔርም “ብርሃን ይሁን” አለ።</a:t>
            </a:r>
          </a:p>
          <a:p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ብርሃንም ሆነ።</a:t>
            </a:r>
          </a:p>
          <a:p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m" altLang="ko-KR" sz="3200">
                <a:solidFill>
                  <a:srgbClr val="FF0000"/>
                </a:solidFill>
              </a:rPr>
              <a:t>የዛሬው ትምህርት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አምላክ ኖኅንና ቤተሰቡን አዳነ።</a:t>
            </a:r>
          </a:p>
          <a:p>
            <a:pPr xmlns:a="http://schemas.openxmlformats.org/drawingml/2006/main" algn="ctr"/>
            <a:r xmlns:a="http://schemas.openxmlformats.org/drawingml/2006/main">
              <a:rPr lang="a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እግዚአብሔር እንደሚባርካቸው እና በእነሱ በኩል አዲስ ዓለም እንደሚፈጥር ቃል ገባ።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a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እግዚአብሔርም በኢየሱስ አዳነን።</a:t>
            </a:r>
          </a:p>
          <a:p>
            <a:pPr xmlns:a="http://schemas.openxmlformats.org/drawingml/2006/main" algn="ctr"/>
            <a:r xmlns:a="http://schemas.openxmlformats.org/drawingml/2006/main">
              <a:rPr lang="a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እግዚአብሔር አዲሱን ዓለም በእኛ በኩል እንደሚሰራ ማመን አለብን።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4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m" altLang="ko-KR" sz="3200"/>
              <a:t>ያህዌ አምላክ?</a:t>
            </a:r>
            <a:r xmlns:a="http://schemas.openxmlformats.org/drawingml/2006/main">
              <a:rPr lang="am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ko-KR" sz="3600">
                <a:solidFill>
                  <a:srgbClr val="C00000"/>
                </a:solidFill>
              </a:rPr>
              <a:t>እግዚአብሔር አምላክ..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በእርሱ ስናምን የሚወዳቸውን ልጆቹን አብዝቶ የሚያድን እና የሚባርክ ያህዌ አምላክ አባታችን ነው።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4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am" altLang="ko-KR" sz="4000"/>
              <a:t>የዛሬው ፈተና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a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ምድር ደርቃ ለማየት ኖኅ ምን ላከ?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ንስር</a:t>
            </a:r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ድንቢጥ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am" altLang="en-US" sz="2800">
                <a:solidFill>
                  <a:schemeClr val="dk1"/>
                </a:solidFill>
              </a:rPr>
              <a:t>③ </a:t>
            </a:r>
            <a:r xmlns:a="http://schemas.openxmlformats.org/drawingml/2006/main">
              <a:rPr lang="am" altLang="ko-KR" sz="2800">
                <a:solidFill>
                  <a:schemeClr val="dk1"/>
                </a:solidFill>
              </a:rPr>
              <a:t>እርግብ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ዳክዬ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am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am" altLang="ko-KR" sz="2800">
                <a:solidFill>
                  <a:srgbClr val="FF0000"/>
                </a:solidFill>
              </a:rPr>
              <a:t>እርግብ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m" altLang="ko-KR" sz="3600"/>
              <a:t>የዛሬው ቃል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ቀስተ ደመናም በደመና ውስጥ በሚታይበት ጊዜ አየዋለሁ በእግዚአብሔርና በምድር ላይ ባሉ ሕያዋን ፍጥረታት ሁሉ መካከል ያለውን የዘላለም ቃል ኪዳን አስባለሁ።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ኦሪት ዘፍጥረት</a:t>
            </a:r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9፡16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359053"/>
      </p:ext>
    </p:extLst>
  </p:cSld>
  <p:clrMapOvr>
    <a:masterClrMapping/>
  </p:clrMapOvr>
  <p:transition/>
  <p:timing/>
</p:sld>
</file>

<file path=ppt/slides/slide4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90182" y="1400842"/>
            <a:ext cx="286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ቁጥር 5</a:t>
            </a:r>
            <a:r xmlns:a="http://schemas.openxmlformats.org/drawingml/2006/main">
              <a:rPr lang="am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a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የ</a:t>
            </a:r>
            <a:r xmlns:a="http://schemas.openxmlformats.org/drawingml/2006/main">
              <a:rPr lang="am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a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ቃል</a:t>
            </a:r>
            <a:r xmlns:a="http://schemas.openxmlformats.org/drawingml/2006/main">
              <a:rPr lang="am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a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የ</a:t>
            </a:r>
            <a:r xmlns:a="http://schemas.openxmlformats.org/drawingml/2006/main">
              <a:rPr lang="am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a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እግዚአብሔር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m" altLang="ko-KR" sz="3600"/>
              <a:t>የገነቡ ሰዎች</a:t>
            </a:r>
          </a:p>
          <a:p>
            <a:pPr xmlns:a="http://schemas.openxmlformats.org/drawingml/2006/main" algn="ctr"/>
            <a:r xmlns:a="http://schemas.openxmlformats.org/drawingml/2006/main">
              <a:rPr lang="am" altLang="ko-KR" sz="3600"/>
              <a:t>የባቢሎን ግንብ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9252" y="1412776"/>
            <a:ext cx="5023466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m" altLang="ko-KR" sz="4000">
                <a:solidFill>
                  <a:srgbClr val="FF0000"/>
                </a:solidFill>
              </a:rPr>
              <a:t>የዛሬው ቃል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ስለዚህም ባቤል ተባለ፤ ምክንያቱም በዚያ እግዚአብሔር ግራ ስለተጋባ</a:t>
            </a:r>
          </a:p>
          <a:p>
            <a:r xmlns:a="http://schemas.openxmlformats.org/drawingml/2006/main">
              <a:rPr lang="a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የአለም ሁሉ ቋንቋ። እግዚአብሔር ከዚያ በተናቸው</a:t>
            </a:r>
          </a:p>
          <a:p>
            <a:r xmlns:a="http://schemas.openxmlformats.org/drawingml/2006/main">
              <a:rPr lang="a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በምድር ሁሉ ፊት ላይ.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ኦሪት ዘፍጥረት</a:t>
            </a:r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11፡9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4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ሰዎች ከእግዚአብሔር የበለጠ እና የበለጠ ታዋቂ ለመሆን ይፈልጉ ነበር. ስለዚህ, ከፍ ያለ ግንብ መገንባት ጀመሩ.</a:t>
            </a:r>
          </a:p>
        </p:txBody>
      </p:sp>
      <p:pic>
        <p:nvPicPr>
          <p:cNvPr id="1026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4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ስለዚህም ግንቡን ሙሉ በሙሉ እየገነቡ ነበር.</a:t>
            </a:r>
          </a:p>
          <a:p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“እራሳችንን ለአለም እናሳይ። እኛ በጣም ታላቅ ነን! 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 descr="http://www.freebibleimages.org/storydata/illustrations/FB_Tower_Babel/overview_images/002-tower-babel.jpg?13389865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ነገር ግን እግዚአብሔር ትዕቢታቸውን ባየ ጊዜ እርስ በርሳቸው እንዳይግባቡ ቋንቋቸውን አደናገራቸው።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79" t="28896" r="-1793" b="1484"/>
          <a:stretch>
            <a:fillRect/>
          </a:stretch>
        </p:blipFill>
        <p:spPr bwMode="auto">
          <a:xfrm>
            <a:off x="179512" y="476672"/>
            <a:ext cx="5688632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05" r="51670" b="14080"/>
          <a:stretch>
            <a:fillRect/>
          </a:stretch>
        </p:blipFill>
        <p:spPr bwMode="auto">
          <a:xfrm>
            <a:off x="6012160" y="404664"/>
            <a:ext cx="2661415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 rot="771631">
            <a:off x="4710636" y="2167154"/>
            <a:ext cx="557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ko-KR" sz="54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sz="2800" b="1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988010">
            <a:off x="4934229" y="2489605"/>
            <a:ext cx="557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ko-KR" sz="40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b="1">
              <a:solidFill>
                <a:srgbClr val="C00000"/>
              </a:solidFill>
            </a:endParaRPr>
          </a:p>
        </p:txBody>
      </p:sp>
      <p:pic>
        <p:nvPicPr>
          <p:cNvPr id="3078" name="Picture 6" descr="http://www.timelinecoverbanner.com/cliparts/wp-content/digital-scrapbooking/angry-emot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4219" y="2515471"/>
            <a:ext cx="422974" cy="35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4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13176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መግባባት ስላልቻሉ አብረው መሥራት አልቻሉም። በመጨረሻ በምድር ላይ ተበተኑ። እስካሁን ድረስ የዓለም ቋንቋዎች እርስ በርሳቸው ይለያያሉ.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098" name="Picture 2" descr="http://www.lausti.com/articles/internet/languages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0"/>
            <a:ext cx="8136904" cy="5086432"/>
          </a:xfrm>
          <a:prstGeom prst="rect">
            <a:avLst/>
          </a:prstGeom>
          <a:noFill/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በመጀመሪያው ቀን እግዚአብሔር ብርሃንንና ጨለማን ለየ። አለምን ሁሉ ለስድስት ቀናት ፈጠረ.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115616" y="3645024"/>
            <a:ext cx="1584176" cy="103423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95536" y="836712"/>
            <a:ext cx="1008112" cy="10081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827584" y="1124744"/>
            <a:ext cx="1008112" cy="100811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중 물결 7"/>
          <p:cNvSpPr/>
          <p:nvPr/>
        </p:nvSpPr>
        <p:spPr>
          <a:xfrm>
            <a:off x="1115616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중 물결 8"/>
          <p:cNvSpPr/>
          <p:nvPr/>
        </p:nvSpPr>
        <p:spPr>
          <a:xfrm>
            <a:off x="1907704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지연 9"/>
          <p:cNvSpPr/>
          <p:nvPr/>
        </p:nvSpPr>
        <p:spPr>
          <a:xfrm rot="16200000">
            <a:off x="3131840" y="908721"/>
            <a:ext cx="648072" cy="1224136"/>
          </a:xfrm>
          <a:prstGeom prst="flowChartDelay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중 물결 10"/>
          <p:cNvSpPr/>
          <p:nvPr/>
        </p:nvSpPr>
        <p:spPr>
          <a:xfrm>
            <a:off x="2843808" y="1628801"/>
            <a:ext cx="1224136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15816" y="437808"/>
            <a:ext cx="594492" cy="974968"/>
          </a:xfrm>
          <a:prstGeom prst="rect">
            <a:avLst/>
          </a:prstGeom>
          <a:noFill/>
        </p:spPr>
      </p:pic>
      <p:pic>
        <p:nvPicPr>
          <p:cNvPr id="13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419872" y="836712"/>
            <a:ext cx="370084" cy="606938"/>
          </a:xfrm>
          <a:prstGeom prst="rect">
            <a:avLst/>
          </a:prstGeom>
          <a:noFill/>
        </p:spPr>
      </p:pic>
      <p:pic>
        <p:nvPicPr>
          <p:cNvPr id="14" name="Picture 4" descr="http://us.cdn1.123rf.com/168nwm/yayayoy/yayayoy1009/yayayoy100900042/7821303-sun-moon-star-and-cloud-set.jpg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750804" y="3212976"/>
            <a:ext cx="1973324" cy="1800200"/>
          </a:xfrm>
          <a:prstGeom prst="rect">
            <a:avLst/>
          </a:prstGeom>
          <a:noFill/>
        </p:spPr>
      </p:pic>
      <p:pic>
        <p:nvPicPr>
          <p:cNvPr id="15" name="Picture 6" descr="http://www.tuohoo.com/photo/Cartoon-Icon/twitter-bird-4_%5bfreeiconsweb.net%5d_23853.png"/>
          <p:cNvPicPr>
            <a:picLocks noChangeAspect="1" noChangeArrowheads="1"/>
          </p:cNvPicPr>
          <p:nvPr/>
        </p:nvPicPr>
        <p:blipFill>
          <a:blip r:embed="rId5"/>
          <a:srcRect t="23256" b="23256"/>
          <a:stretch>
            <a:fillRect/>
          </a:stretch>
        </p:blipFill>
        <p:spPr bwMode="auto">
          <a:xfrm>
            <a:off x="5004048" y="764704"/>
            <a:ext cx="1296144" cy="693286"/>
          </a:xfrm>
          <a:prstGeom prst="rect">
            <a:avLst/>
          </a:prstGeom>
          <a:noFill/>
        </p:spPr>
      </p:pic>
      <p:pic>
        <p:nvPicPr>
          <p:cNvPr id="16" name="Picture 8" descr="http://fc01.deviantart.net/fs71/f/2011/298/6/5/pez___fish_png_by_ivettecaro-d4dxuvf.png"/>
          <p:cNvPicPr>
            <a:picLocks noChangeAspect="1" noChangeArrowheads="1"/>
          </p:cNvPicPr>
          <p:nvPr/>
        </p:nvPicPr>
        <p:blipFill>
          <a:blip r:embed="rId6"/>
          <a:srcRect t="10080" b="11801"/>
          <a:stretch>
            <a:fillRect/>
          </a:stretch>
        </p:blipFill>
        <p:spPr bwMode="auto">
          <a:xfrm flipH="1">
            <a:off x="5652120" y="1340768"/>
            <a:ext cx="1152128" cy="1012534"/>
          </a:xfrm>
          <a:prstGeom prst="rect">
            <a:avLst/>
          </a:prstGeom>
          <a:noFill/>
        </p:spPr>
      </p:pic>
      <p:pic>
        <p:nvPicPr>
          <p:cNvPr id="17" name="Picture 10" descr="http://www.fordesigner.com/imguploads/Image/cjbc/zcool/png20080526/1211812556.png"/>
          <p:cNvPicPr>
            <a:picLocks noChangeAspect="1" noChangeArrowheads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6516216" y="3717032"/>
            <a:ext cx="1348408" cy="1348408"/>
          </a:xfrm>
          <a:prstGeom prst="rect">
            <a:avLst/>
          </a:prstGeom>
          <a:noFill/>
        </p:spPr>
      </p:pic>
      <p:pic>
        <p:nvPicPr>
          <p:cNvPr id="18" name="Picture 12" descr="http://sc.admin5.com/uploads/allimg/100203/100ZT348-0.png"/>
          <p:cNvPicPr>
            <a:picLocks noChangeAspect="1" noChangeArrowheads="1"/>
          </p:cNvPicPr>
          <p:nvPr/>
        </p:nvPicPr>
        <p:blipFill>
          <a:blip r:embed="rId8"/>
          <a:stretch>
            <a:fillRect/>
          </a:stretch>
        </p:blipFill>
        <p:spPr bwMode="auto">
          <a:xfrm flipH="1">
            <a:off x="7596336" y="3573016"/>
            <a:ext cx="1231337" cy="1296144"/>
          </a:xfrm>
          <a:prstGeom prst="rect">
            <a:avLst/>
          </a:prstGeom>
          <a:noFill/>
        </p:spPr>
      </p:pic>
      <p:sp>
        <p:nvSpPr>
          <p:cNvPr id="19" name="타원 18"/>
          <p:cNvSpPr/>
          <p:nvPr/>
        </p:nvSpPr>
        <p:spPr>
          <a:xfrm>
            <a:off x="7308304" y="3356992"/>
            <a:ext cx="495347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막힌 원호 19"/>
          <p:cNvSpPr/>
          <p:nvPr/>
        </p:nvSpPr>
        <p:spPr>
          <a:xfrm>
            <a:off x="7380312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>
            <a:off x="7596336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7570209" y="3869757"/>
            <a:ext cx="0" cy="50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380312" y="3861048"/>
            <a:ext cx="198281" cy="2330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막힌 원호 23"/>
          <p:cNvSpPr/>
          <p:nvPr/>
        </p:nvSpPr>
        <p:spPr>
          <a:xfrm flipV="1">
            <a:off x="7504574" y="3645024"/>
            <a:ext cx="135632" cy="153375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475656" y="2348880"/>
            <a:ext cx="360040" cy="11521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2267744" y="2348880"/>
            <a:ext cx="864096" cy="11605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563888" y="2276872"/>
            <a:ext cx="720080" cy="10081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4932040" y="2132856"/>
            <a:ext cx="720080" cy="13045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588224" y="2420888"/>
            <a:ext cx="576064" cy="108012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5963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am" altLang="ko-KR" sz="4000" b="1">
                <a:solidFill>
                  <a:srgbClr val="FF0000"/>
                </a:solidFill>
              </a:rPr>
              <a:t>1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3728" y="4653136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am" altLang="ko-KR" sz="4000" b="1">
                <a:solidFill>
                  <a:srgbClr val="FF0000"/>
                </a:solidFill>
              </a:rPr>
              <a:t>2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07904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am" altLang="ko-KR" sz="4000" b="1">
                <a:solidFill>
                  <a:srgbClr val="FF0000"/>
                </a:solidFill>
              </a:rPr>
              <a:t>3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48064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am" altLang="ko-KR" sz="4000" b="1">
                <a:solidFill>
                  <a:srgbClr val="FF0000"/>
                </a:solidFill>
              </a:rPr>
              <a:t>4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0019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am" altLang="ko-KR" sz="4000" b="1">
                <a:solidFill>
                  <a:srgbClr val="FF0000"/>
                </a:solidFill>
              </a:rPr>
              <a:t>5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44408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am" altLang="ko-KR" sz="4000" b="1">
                <a:solidFill>
                  <a:srgbClr val="FF0000"/>
                </a:solidFill>
              </a:rPr>
              <a:t>6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am" altLang="ko-KR" sz="4000"/>
              <a:t>የዛሬው ትምህርት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12160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48146" y="92439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96751"/>
            <a:ext cx="8208912" cy="393951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a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ሰዎች ከእግዚአብሔር የበለጠ እና ከፍ ያለ መሆን ይፈልጋሉ።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a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ይህ አእምሮ "እብሪተኝነት" ይባላል.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a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እግዚአብሔር 'ትዕቢትን' ይጠላል።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a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የትዕቢት ተቃራኒው ‘ትህትና’ ነው።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a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እግዚአብሔርን ለማስደሰት 'ትሑት' መሆን አለብን።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m" altLang="ko-KR" sz="3200"/>
              <a:t>ያህዌ አምላክ?</a:t>
            </a:r>
            <a:r xmlns:a="http://schemas.openxmlformats.org/drawingml/2006/main">
              <a:rPr lang="am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ko-KR" sz="3600">
                <a:solidFill>
                  <a:srgbClr val="C00000"/>
                </a:solidFill>
              </a:rPr>
              <a:t>እግዚአብሔር አምላክ..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ያህዌ አምላክ ከእኛ የበለጠ ጥበበኛ ነው።</a:t>
            </a:r>
            <a:endParaRPr xmlns:a="http://schemas.openxmlformats.org/drawingml/2006/main"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a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ጥበባችንን ሁሉ አንድ ላይ ብንቀላቀልም ከእግዚአብሔር የበለጠ ጥበበኛ መሆን አንችልም።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5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am" altLang="ko-KR" sz="4000">
                <a:solidFill>
                  <a:srgbClr val="FF0000"/>
                </a:solidFill>
              </a:rPr>
              <a:t>የዛሬው ፈተና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a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ግንቡን መጨረስ ያቃታቸው ለምንድን ነው?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ጥፋትን ባደረጉ ጊዜ እግዚአብሔር አመጣባቸው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እግዚአብሔር እሳትን በሠሩት ጊዜ አቃጥሏቸዋል።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እግዚአብሔር በፈጠረው ጊዜ የመሬት መንቀጥቀጥን አደረገ።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4654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am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am" altLang="ko-KR" sz="2800">
                <a:solidFill>
                  <a:schemeClr val="dk1"/>
                </a:solidFill>
              </a:rPr>
              <a:t>እግዚአብሔር በፈጠሩት ጊዜ እንዳይግባቡ አደረጋቸው።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94642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am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am" altLang="ko-KR" sz="2800">
                <a:solidFill>
                  <a:srgbClr val="FF0000"/>
                </a:solidFill>
              </a:rPr>
              <a:t>እግዚአብሔር በፈጠሩት ጊዜ እንዳይግባቡ አደረጋቸው።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am" altLang="ko-KR" sz="4000">
                <a:solidFill>
                  <a:srgbClr val="FF0000"/>
                </a:solidFill>
              </a:rPr>
              <a:t>የዛሬው</a:t>
            </a:r>
            <a:r xmlns:a="http://schemas.openxmlformats.org/drawingml/2006/main">
              <a:rPr lang="am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am" altLang="ko-KR" sz="4000">
                <a:solidFill>
                  <a:srgbClr val="FF0000"/>
                </a:solidFill>
              </a:rPr>
              <a:t>ቃል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a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ስለዚህም ባቤል ተባለ፤ ምክንያቱም በዚያ እግዚአብሔር ግራ ስለተጋባ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a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የአለም ሁሉ ቋንቋ። እግዚአብሔር ከዚያ በተናቸው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a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በምድር ሁሉ ፊት ላይ.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>
              <a:defRPr/>
            </a:pP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ኦሪት ዘፍጥረት</a:t>
            </a:r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11፡9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84784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ቁጥር 6 የእግዚአብሔር ቃል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m" altLang="ko-KR" sz="4400"/>
              <a:t>እግዚአብሔር አብርሃምን ጠራው።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150555"/>
            <a:ext cx="5023466" cy="334897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m" altLang="ko-KR" sz="4000">
                <a:solidFill>
                  <a:srgbClr val="ff0000"/>
                </a:solidFill>
              </a:rPr>
              <a:t>የዛሬው ቃል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እግዚአብሔርም አብራምን አለው፡— ከአገርህ ከሕዝብህና ከሀገርህ ውጣ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a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የአባቶችን ቤተ ሰብ ወደማሳይህ ምድር ሂድ።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ኦሪት ዘፍጥረት 12፡1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የከለዳውያን ዑር ጣዖት አምላኪ ከተማ ነበረች።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አብርሃም ተወልዶ ኖረ።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0518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አንድ ቀን፣ ጌታ አምላክ፣ “ከሀገርህ ውጣ፣ እኔም እባርክሃለሁ” ብሎታል።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አብርሃም ወዴት እንደሚሄድ ባያውቅም የእግዚአብሔርን ቃል በመታዘዝ እግዚአብሔር እንደነገረው ሄደ።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በጉዞ ላይ እያለ ብዙ አስቸጋሪ ጉዳዮችን ተቀበለ እግዚአብሔር ግን በደህና ጠበቀው።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495428" cy="29969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6250"/>
          <a:stretch>
            <a:fillRect/>
          </a:stretch>
        </p:blipFill>
        <p:spPr>
          <a:xfrm>
            <a:off x="4495428" y="0"/>
            <a:ext cx="4648572" cy="299695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t="6250"/>
          <a:stretch>
            <a:fillRect/>
          </a:stretch>
        </p:blipFill>
        <p:spPr>
          <a:xfrm>
            <a:off x="-7272" y="2994465"/>
            <a:ext cx="4509972" cy="288529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502700" y="2994465"/>
            <a:ext cx="4641300" cy="28828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m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ሁሉም ዓይነት እንስሳትና ዕፅዋት፣ ወፎችና ዓሦች በምድር፣ በባህርና በሰማይ ላይ ሞልተዋል። እግዚአብሔርም ያደረገውን ሁሉ ተመልክቶ “በጣም ጥሩ!” አለ።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05264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በመጨረሻም አብርሃም ወደ ከነዓን ምድር ደረሰ። እዚያ ይኖር ነበር። "አመሰግናለሁ አምላኬ"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332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m" altLang="ko-KR" sz="4000">
                <a:solidFill>
                  <a:srgbClr val="ff0000"/>
                </a:solidFill>
              </a:rPr>
              <a:t>የዛሬው</a:t>
            </a:r>
            <a:r xmlns:a="http://schemas.openxmlformats.org/drawingml/2006/main">
              <a:rPr lang="am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am" altLang="ko-KR" sz="4000">
                <a:solidFill>
                  <a:srgbClr val="ff0000"/>
                </a:solidFill>
              </a:rPr>
              <a:t>ትምህርት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አብርሃም የእግዚአብሔርን ቃል በመታዘዝ የትውልድ ቦታውን ለቆ ወጣ።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a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እንደዚህ, እኛ</a:t>
            </a:r>
            <a:r xmlns:a="http://schemas.openxmlformats.org/drawingml/2006/main">
              <a:rPr lang="am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በእግዚአብሔር ማመን እና ቃሉን መታዘዝ አለበት.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a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በማንኛውም ጊዜ የእግዚአብሔርን ቃል የመታዘዝ ፍላጎት ሊኖረን ይገባል።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m" altLang="ko-KR" sz="3200"/>
              <a:t>ያህዌ አምላክ ነው?</a:t>
            </a:r>
            <a:r xmlns:a="http://schemas.openxmlformats.org/drawingml/2006/main">
              <a:rPr lang="am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ko-KR" sz="3600">
                <a:solidFill>
                  <a:srgbClr val="c00000"/>
                </a:solidFill>
              </a:rPr>
              <a:t>ያህዌ</a:t>
            </a:r>
            <a:r xmlns:a="http://schemas.openxmlformats.org/drawingml/2006/main">
              <a:rPr lang="am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am" altLang="ko-KR" sz="3600">
                <a:solidFill>
                  <a:srgbClr val="c00000"/>
                </a:solidFill>
              </a:rPr>
              <a:t>እግዚአብሔር….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በማንኛውም ዋጋ የገባውን ቃል የሚጠብቅ አባታችን ነው።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m" altLang="ko-KR" sz="4000">
                <a:solidFill>
                  <a:srgbClr val="ff0000"/>
                </a:solidFill>
              </a:rPr>
              <a:t>የዛሬው ፈተና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አብርሃም የት ነው የተወለደው?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ከነዓን።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ሀራን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እስራኤል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am" altLang="ko-KR" sz="2800">
                <a:solidFill>
                  <a:schemeClr val="dk1"/>
                </a:solidFill>
              </a:rPr>
              <a:t>የከለዳውያን ዑር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am" altLang="ko-KR" sz="2800">
                <a:solidFill>
                  <a:srgbClr val="ff0000"/>
                </a:solidFill>
              </a:rPr>
              <a:t>የከለዳውያን ዑር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m" altLang="ko-KR" sz="4000">
                <a:solidFill>
                  <a:srgbClr val="ff0000"/>
                </a:solidFill>
              </a:rPr>
              <a:t>የዛሬው</a:t>
            </a:r>
            <a:r xmlns:a="http://schemas.openxmlformats.org/drawingml/2006/main">
              <a:rPr lang="am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am" altLang="ko-KR" sz="4000">
                <a:solidFill>
                  <a:srgbClr val="ff0000"/>
                </a:solidFill>
              </a:rPr>
              <a:t>ቃል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እግዚአብሔር አምላክ አብራምን፣ “አገርህን፣ ሕዝብህንና የአባትህን ቤት ትተህ ወደማሳይህ ምድር ሂድ” ብሎት ነበር።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ኦሪት ዘፍጥረት 12፡1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93358"/>
            <a:ext cx="3672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ቁጥር 7 የእግዚአብሔር ቃል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ko-KR" sz="4400"/>
              <a:t>የተስፋው ልጅ ይስሐቅ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852936"/>
            <a:ext cx="5023466" cy="302433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m" altLang="ko-KR" sz="4000">
                <a:solidFill>
                  <a:srgbClr val="ff0000"/>
                </a:solidFill>
              </a:rPr>
              <a:t>የዛሬው</a:t>
            </a:r>
            <a:r xmlns:a="http://schemas.openxmlformats.org/drawingml/2006/main">
              <a:rPr lang="am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am" altLang="ko-KR" sz="4000">
                <a:solidFill>
                  <a:srgbClr val="ff0000"/>
                </a:solidFill>
              </a:rPr>
              <a:t>ቃል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አብርሃም ልጁ ይስሐቅ በተወለደለት ጊዜ የመቶ ዓመት ሰው ነበረ።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ኦሪት ዘፍጥረት</a:t>
            </a:r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21፡5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373216"/>
            <a:ext cx="8963222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እግዚአብሔር ለአብርሃም እግዚአብሔር በሌሊት ሰማይ እንደ ከዋክብት ብዙ ልጆችን እንደሚሰጠው ቃል ገባለት።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am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ነገር ግን 100 ዓመት እስኪሆነው ድረስ ልጅ አልነበረውም.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9796" y="0"/>
            <a:ext cx="8244408" cy="529906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አንድ ቀን እግዚአብሔር አብርሃምን በሌሊት ወደ ውጭ ወሰደው።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“ወደ ሰማይ ተመልከት። ኮከቦችን መቁጠር ትችላለህ? 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7" y="0"/>
            <a:ext cx="9144000" cy="581739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12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እግዚአብሔርም ውብ የሆነውን ምድር እንደሚሰጥ ቃል ገባለት።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5204" y="1237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am" altLang="ko-KR" sz="3600"/>
              <a:t>የዛሬው </a:t>
            </a:r>
            <a:r xmlns:a="http://schemas.openxmlformats.org/drawingml/2006/main">
              <a:rPr lang="am" altLang="ko-KR" sz="4000"/>
              <a:t>ትምህርት</a:t>
            </a:r>
            <a:endParaRPr xmlns:a="http://schemas.openxmlformats.org/drawingml/2006/main" lang="ko-KR" altLang="en-US" sz="4000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47704" y="168559"/>
            <a:ext cx="787388" cy="53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278296" y="168558"/>
            <a:ext cx="885238" cy="58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አለምን የፈጠረው ማን ነው?</a:t>
            </a:r>
          </a:p>
          <a:p>
            <a:pPr xmlns:a="http://schemas.openxmlformats.org/drawingml/2006/main" algn="ctr"/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እግዚአብሔር ዓለምን ፈጠረ።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ዓለምን በሥርዓት የሚያቆየው ማነው?</a:t>
            </a:r>
          </a:p>
          <a:p>
            <a:pPr xmlns:a="http://schemas.openxmlformats.org/drawingml/2006/main" algn="ctr"/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እግዚአብሔር ዓለምን በሥርዓት ይጠብቃል።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አለም በራሷ አልተፈጠረችም።</a:t>
            </a:r>
          </a:p>
          <a:p>
            <a:pPr xmlns:a="http://schemas.openxmlformats.org/drawingml/2006/main" algn="ctr"/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አለም በራሱ መንቀሳቀስ አይቻልም።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እግዚአብሔር ዓለምን ሁሉ እንደፈጠረ እና አሁንም በሁሉም ላይ እንደሚገዛ ማስታወስ አለብን።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7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1369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"ልጆቻችሁ እንደ ሰማይ ከዋክብት በባሕርም ዳር እንዳለ አሸዋ ይሆናሉ።" አብርሃም የጌታን የተስፋ ቃል አመነ።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873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እግዚአብሔር የገባውን ቃል ጠበቀ። ሣራ ለአብርሃም ወንድ ልጅ ወለደችለት። አብርሃም </a:t>
            </a:r>
            <a:r xmlns:a="http://schemas.openxmlformats.org/drawingml/2006/main">
              <a:rPr lang="am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ይስሐቅ ብሎ ሰጠው ትርጓሜውም </a:t>
            </a:r>
            <a:r xmlns:a="http://schemas.openxmlformats.org/drawingml/2006/main">
              <a:rPr lang="am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ደስታ </a:t>
            </a:r>
            <a:r xmlns:a="http://schemas.openxmlformats.org/drawingml/2006/main">
              <a:rPr lang="am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ማለት ነው </a:t>
            </a:r>
            <a:r xmlns:a="http://schemas.openxmlformats.org/drawingml/2006/main">
              <a:rPr lang="am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።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90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m" altLang="ko-KR" sz="4000">
                <a:solidFill>
                  <a:srgbClr val="ff0000"/>
                </a:solidFill>
              </a:rPr>
              <a:t>የዛሬው</a:t>
            </a:r>
            <a:r xmlns:a="http://schemas.openxmlformats.org/drawingml/2006/main">
              <a:rPr lang="am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am" altLang="ko-KR" sz="4000">
                <a:solidFill>
                  <a:srgbClr val="ff0000"/>
                </a:solidFill>
              </a:rPr>
              <a:t>ትምህርት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5028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አብርሃም ምንም እንኳን የማይቻል መስሎ ቢታይም በእውነት አምላክ የገባውን ቃል አምኗል።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a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እግዚአብሔር የአብርሃምን እምነት ባየ ጊዜ እጅግ ተደሰተ። እግዚአብሔር የተስፋውን ልጅ ይስሐቅን ሰጠው።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a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ምንም እንኳን ለእኛ የማይቻል ቢመስልም እግዚአብሔር የገባውን ቃል በእርግጥ ይፈጽማል።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m" altLang="ko-KR" sz="3200"/>
              <a:t>እግዚአብሔር ነው…</a:t>
            </a:r>
            <a:r xmlns:a="http://schemas.openxmlformats.org/drawingml/2006/main">
              <a:rPr lang="am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ko-KR" sz="3600">
                <a:solidFill>
                  <a:srgbClr val="c00000"/>
                </a:solidFill>
              </a:rPr>
              <a:t>እግዚአብሔር ነው...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ሁሉን ቻይ (ሁሉንም ማድረግ የሚችል)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m" altLang="ko-KR" sz="4000">
                <a:solidFill>
                  <a:srgbClr val="ff0000"/>
                </a:solidFill>
              </a:rPr>
              <a:t>የዛሬው ፈተና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አብርሃም ይስሐቅን ሲወልድ ስንት ዓመቱ ነበር?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70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100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am" altLang="ko-KR" sz="2800">
                <a:solidFill>
                  <a:srgbClr val="ff0000"/>
                </a:solidFill>
              </a:rPr>
              <a:t>100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m" altLang="ko-KR" sz="4000">
                <a:solidFill>
                  <a:srgbClr val="ff0000"/>
                </a:solidFill>
              </a:rPr>
              <a:t>የዛሬው ቃል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አብርሃም ልጁ ይስሐቅ በተወለደለት ጊዜ የመቶ ዓመት ሰው ነበረ።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 ዘፍጥረት 21:5 )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ቁጥር 8 የእግዚአብሔር ቃል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4104456" cy="1281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ko-KR" sz="3900"/>
              <a:t>አብርሃም ይስሐቅን ለእግዚአብሔር አቀረበ</a:t>
            </a:r>
            <a:endParaRPr xmlns:a="http://schemas.openxmlformats.org/drawingml/2006/main" lang="ko-KR" altLang="en-US" sz="39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53595" y="2029986"/>
            <a:ext cx="5090405" cy="35986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m" altLang="ko-KR" sz="4000">
                <a:solidFill>
                  <a:srgbClr val="ff0000"/>
                </a:solidFill>
              </a:rPr>
              <a:t>የዛሬው ቃል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እግዚአብሔርም እንዲህ አለ፡- “የምትወደውን አንድ ልጅህን ይስሐቅን ውሰድ።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a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እና ወደ ሞሪያ ክልል ሂድ. በዚያም የሚቃጠል መሥዋዕት አድርገው ሠዋው።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a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በአንደኛው ተራራ ላይ እነግራችኋለሁ።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ኦሪት ዘፍጥረት 22፡2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አንድ ቀን እግዚአብሔር አብርሃምን እንዲህ አለው።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"አንድያ ልጅህን የሚቃጠል መሥዋዕት አድርገኝ አቅርብልኝ"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" y="-1"/>
            <a:ext cx="9144001" cy="5643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6995"/>
            <a:ext cx="9144000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አብርሃም ይስሐቅን በጣም ይወድ ስለነበር ከእግዚአብሔር ዘንድ በሰማ ጊዜ እጅግ ጨነቀ። እርሱ ግን እግዚአብሔርን ለመታዘዝ ወሰነ።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am" altLang="ko-KR" sz="3200"/>
              <a:t>እግዚአብሔር ማነው?</a:t>
            </a:r>
            <a:r xmlns:a="http://schemas.openxmlformats.org/drawingml/2006/main">
              <a:rPr lang="am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m" altLang="ko-KR" sz="3600">
                <a:solidFill>
                  <a:srgbClr val="C00000"/>
                </a:solidFill>
              </a:rPr>
              <a:t>እሱ ነው...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እኔን ጨምሮ አለምን ሁሉ የፈጠረ ፈጣሪ።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8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አብርሃም ይስሐቅን አስሮ በመቀያው ላይ አስቀመጠው፥ ሊገድለውም ሞከረ። በዚያው ቅጽበት፣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15208"/>
            <a:ext cx="9127908" cy="5892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“አብርሃም፣ አብርሃም፣ አትግደለው። በእርሱ ላይ ምንም አታድርጉ. እግዚአብሔርን እንደምትፈራና እንደምትወድ አሁን አውቃለሁ። እግዚአብሔር ለአብርሃም ያደረገው ፈተና ይህ ነበር።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8712"/>
            <a:ext cx="9144000" cy="54019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661248"/>
            <a:ext cx="9054634" cy="880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"እግዚአብሔር ሆይ አመሰግናለሁ!" እግዚአብሔር የአብርሃምን እምነት በደስታ ተቀበለው። እግዚአብሔርም የአማኞች ሁሉ ቅድመ አያት አድርጎታል።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600" y="116631"/>
            <a:ext cx="9099308" cy="56045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m" altLang="ko-KR" sz="4000"/>
              <a:t>የዛሬው ትምህርት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996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አብርሃም ይስሐቅን በጣም ይወደው ነበር፤ ነገር ግን የአምላክን ቃል መታዘዙ ይበልጥ አስፈላጊ ነበር።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a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እግዚአብሔርን ከምንም ነገር በላይ መውደድ አለብኝ፣ እና በዓለም ላይ ካሉ ሌሎች ሰዎች የበለጠ።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m" altLang="ko-KR" sz="3200"/>
              <a:t>እግዚአብሔር ነው?</a:t>
            </a:r>
            <a:r xmlns:a="http://schemas.openxmlformats.org/drawingml/2006/main">
              <a:rPr lang="am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ko-KR" sz="3600">
                <a:solidFill>
                  <a:srgbClr val="c00000"/>
                </a:solidFill>
              </a:rPr>
              <a:t>እግዚአብሔር ነው..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በፈተና እምነታችንን የሚያጠናክር አባታችን።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m" altLang="ko-KR" sz="4000"/>
              <a:t>የዛሬው</a:t>
            </a:r>
            <a:r xmlns:a="http://schemas.openxmlformats.org/drawingml/2006/main">
              <a:rPr lang="am" altLang="en-US" sz="4000"/>
              <a:t> </a:t>
            </a:r>
            <a:r xmlns:a="http://schemas.openxmlformats.org/drawingml/2006/main">
              <a:rPr lang="am" altLang="ko-KR" sz="4000"/>
              <a:t>የፈተና ጥያቄ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እግዚአብሔር ለአብርሃም የሚቃጠል መሥዋዕት እንዲያቀርብ ምን አለው?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en-US" sz="2800">
                <a:solidFill>
                  <a:schemeClr val="dk1"/>
                </a:solidFill>
              </a:rPr>
              <a:t>① </a:t>
            </a:r>
            <a:r xmlns:a="http://schemas.openxmlformats.org/drawingml/2006/main">
              <a:rPr lang="am" altLang="ko-KR" sz="2800">
                <a:solidFill>
                  <a:schemeClr val="dk1"/>
                </a:solidFill>
              </a:rPr>
              <a:t>ልጅ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ሚስት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ውሻ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በግ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am" altLang="ko-KR" sz="2800">
                <a:solidFill>
                  <a:srgbClr val="ff0000"/>
                </a:solidFill>
              </a:rPr>
              <a:t>ልጅ</a:t>
            </a:r>
            <a:r xmlns:a="http://schemas.openxmlformats.org/drawingml/2006/main">
              <a:rPr lang="am" altLang="en-US" sz="2800">
                <a:solidFill>
                  <a:srgbClr val="ff0000"/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m" altLang="ko-KR" sz="4000">
                <a:solidFill>
                  <a:srgbClr val="ff0000"/>
                </a:solidFill>
              </a:rPr>
              <a:t>የዛሬው ቃል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እግዚአብሔርም እንዲህ አለ፡- “የምትወደውን አንድ ልጅህን ይስሐቅን ውሰድ።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a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እና ወደ ሞሪያ ክልል ሂድ. በዚያም የሚቃጠል መሥዋዕት አድርገው ሠዋው።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a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በአንደኛው ተራራ ላይ እነግራችኋለሁ።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ኦሪት ዘፍጥረት 22፡2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353036"/>
            <a:ext cx="2880320" cy="359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ቁጥር 9</a:t>
            </a:r>
            <a:r xmlns:a="http://schemas.openxmlformats.org/drawingml/2006/main">
              <a:rPr lang="am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a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የ</a:t>
            </a:r>
            <a:r xmlns:a="http://schemas.openxmlformats.org/drawingml/2006/main">
              <a:rPr lang="am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a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ቃል</a:t>
            </a:r>
            <a:r xmlns:a="http://schemas.openxmlformats.org/drawingml/2006/main">
              <a:rPr lang="am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a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የ</a:t>
            </a:r>
            <a:r xmlns:a="http://schemas.openxmlformats.org/drawingml/2006/main">
              <a:rPr lang="am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a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እግዚአብሔር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859262"/>
            <a:ext cx="3931114" cy="1424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m" altLang="ko-KR" sz="4400"/>
              <a:t>ይስሐቅ አልተጣላም።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648141" y="1964962"/>
            <a:ext cx="4495859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m" altLang="ko-KR" sz="4000">
                <a:solidFill>
                  <a:srgbClr val="ff0000"/>
                </a:solidFill>
              </a:rPr>
              <a:t>የዛሬው ቃል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ko-KR" sz="3600">
                <a:solidFill>
                  <a:schemeClr val="bg1">
                    <a:lumMod val="50000"/>
                  </a:schemeClr>
                </a:solidFill>
              </a:rPr>
              <a:t>ከዚያ ተነስቶ ሌላ ጉድጓድ ቆፈረ ማንም አልተከራከረበትም።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am" altLang="ko-KR" sz="3600">
                <a:solidFill>
                  <a:schemeClr val="bg1">
                    <a:lumMod val="50000"/>
                  </a:schemeClr>
                </a:solidFill>
              </a:rPr>
              <a:t>አሁን እግዚአብሔር ቦታ ሰጥቶናል ብሎ ረሆቦት ብሎ ጠራው።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am" altLang="ko-KR" sz="3600">
                <a:solidFill>
                  <a:schemeClr val="bg1">
                    <a:lumMod val="50000"/>
                  </a:schemeClr>
                </a:solidFill>
              </a:rPr>
              <a:t>በምድርም ላይ እንለመልማለን።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ኦሪት ዘፍጥረት</a:t>
            </a:r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26፡</a:t>
            </a:r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የ</a:t>
            </a:r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ጉድጓዶች</a:t>
            </a:r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ነበሩ።</a:t>
            </a:r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ስለዚህ</a:t>
            </a:r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አስፈላጊ ፣</a:t>
            </a:r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ምክንያቱም</a:t>
            </a:r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እነሱ</a:t>
            </a:r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ይችላል</a:t>
            </a:r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ማግኘት</a:t>
            </a:r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ትኩስ</a:t>
            </a:r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ውሃ</a:t>
            </a:r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በበረሃ ውስጥ. ይስሐቅ የውኃ ጉድጓዶቹን ከአባቱ ወረሰ።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31640" y="12576"/>
            <a:ext cx="6696744" cy="52166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m" altLang="ko-KR" sz="4000">
                <a:solidFill>
                  <a:srgbClr val="FF0000"/>
                </a:solidFill>
              </a:rPr>
              <a:t>የዛሬው ፈተና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እግዚአብሔር ዓለምን በምን ፈጠረው?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ድንጋይ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92180"/>
            <a:ext cx="8424936" cy="511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ውሃ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አቧራ</a:t>
            </a:r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ቃል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7637"/>
            <a:ext cx="8712968" cy="517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en-US" sz="2800">
                <a:solidFill>
                  <a:srgbClr val="FF0000"/>
                </a:solidFill>
              </a:rPr>
              <a:t>ቃል </a:t>
            </a:r>
            <a:r xmlns:a="http://schemas.openxmlformats.org/drawingml/2006/main">
              <a:rPr lang="am" altLang="ko-KR" sz="2800">
                <a:solidFill>
                  <a:srgbClr val="FF0000"/>
                </a:solidFill>
              </a:rPr>
              <a:t>_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ይሁን እንጂ ፍልስጤማውያን ቀኑበት። ስለዚህ, ጉድጓዶቹን በምድር ላይ ሞሉ.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23874" y="-27383"/>
            <a:ext cx="609625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ነገር ግን ይስሐቅ ከእነርሱ ጋር አልተጣላም። ሄዶ ጉድጓዱን ቆፈረ። የንፁህ ውሃ ጉድጓድ አገኘ።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66614" y="0"/>
            <a:ext cx="6084046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በዚህ ጊዜ ሌሎቹ ሰዎች ጉድጓዱን ከይስሐቅ ወሰዱት። እርሱ ግን ከእነርሱ ጋር አልተጣላም።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 l="1640" t="1350" r="1350" b="1350"/>
          <a:stretch>
            <a:fillRect/>
          </a:stretch>
        </p:blipFill>
        <p:spPr>
          <a:xfrm>
            <a:off x="1422537" y="0"/>
            <a:ext cx="6264696" cy="579969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613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እግዚአብሔር ይስሐቅን ባረከው። እንደገና ሌላ ጉድጓድ ቆፈረ። እግዚአብሔር ከዚያ ንጹህ ውሃ ሰጠው። ይስሐቅ ለውጥን ሠራ እና የምስጋና መስዋዕቶችን አቀረበ።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31640" y="1"/>
            <a:ext cx="6370284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123728" y="82696"/>
            <a:ext cx="445976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m" altLang="ko-KR" sz="4000">
                <a:solidFill>
                  <a:srgbClr val="ff0000"/>
                </a:solidFill>
              </a:rPr>
              <a:t>የዛሬው ትምህርት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71606" y="11277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631880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ይስሐቅ ጉድጓዶቹን ከወሰዱት ጋር አልተጣላም።</a:t>
            </a:r>
            <a:r xmlns:a="http://schemas.openxmlformats.org/drawingml/2006/main">
              <a:rPr lang="am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a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እግዚአብሔር ይስሐቅን ባረከው።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a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ከሌሎች ጋር መጨቃጨቅ የለብንም።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a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ሌሎችን መውደድ እና ይቅር ማለት አለብን።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m" altLang="ko-KR" sz="3200"/>
              <a:t>እግዚአብሔር ነው??</a:t>
            </a:r>
            <a:r xmlns:a="http://schemas.openxmlformats.org/drawingml/2006/main">
              <a:rPr lang="am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ko-KR" sz="3600">
                <a:solidFill>
                  <a:srgbClr val="c00000"/>
                </a:solidFill>
              </a:rPr>
              <a:t>እግዚአብሔር….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333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ከሌሎች ጋር የሚጣላውን ይጠላል።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a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እርስ በርሳቸው የሚዋደዱትን ይወዳል.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m" altLang="ko-KR" sz="4000">
                <a:solidFill>
                  <a:srgbClr val="ff0000"/>
                </a:solidFill>
              </a:rPr>
              <a:t>የዛሬው ጥያቄ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ይስሐቅ ምን መከራ ደረሰበት?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ቤት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በግ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en-US" sz="2800">
                <a:solidFill>
                  <a:schemeClr val="dk1"/>
                </a:solidFill>
              </a:rPr>
              <a:t>③ </a:t>
            </a:r>
            <a:r xmlns:a="http://schemas.openxmlformats.org/drawingml/2006/main">
              <a:rPr lang="am" altLang="ko-KR" sz="2800">
                <a:solidFill>
                  <a:schemeClr val="dk1"/>
                </a:solidFill>
              </a:rPr>
              <a:t>በደንብ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ቤተሰብ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am" altLang="ko-KR" sz="2800">
                <a:solidFill>
                  <a:srgbClr val="ff0000"/>
                </a:solidFill>
              </a:rPr>
              <a:t>በደንብ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m" altLang="ko-KR" sz="4000">
                <a:solidFill>
                  <a:srgbClr val="ff0000"/>
                </a:solidFill>
              </a:rPr>
              <a:t>የዛሬው ቃል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ko-KR" sz="3600">
                <a:solidFill>
                  <a:schemeClr val="bg1">
                    <a:lumMod val="50000"/>
                  </a:schemeClr>
                </a:solidFill>
              </a:rPr>
              <a:t>ከዚያ ተነስቶ ሌላ ጉድጓድ ቆፈረ ማንም አልተከራከረበትም።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am" altLang="ko-KR" sz="3600">
                <a:solidFill>
                  <a:schemeClr val="bg1">
                    <a:lumMod val="50000"/>
                  </a:schemeClr>
                </a:solidFill>
              </a:rPr>
              <a:t>አሁን እግዚአብሔር ቦታ ሰጥቶናል ብሎ ረሆቦት ብሎ ጠራው።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am" altLang="ko-KR" sz="3600">
                <a:solidFill>
                  <a:schemeClr val="bg1">
                    <a:lumMod val="50000"/>
                  </a:schemeClr>
                </a:solidFill>
              </a:rPr>
              <a:t>በምድርም ላይ እንለመልማለን።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ኦሪት ዘፍጥረት</a:t>
            </a:r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26፡</a:t>
            </a:r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7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ቁጥር 10</a:t>
            </a:r>
            <a:r xmlns:a="http://schemas.openxmlformats.org/drawingml/2006/main">
              <a:rPr lang="am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a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የ</a:t>
            </a:r>
            <a:r xmlns:a="http://schemas.openxmlformats.org/drawingml/2006/main">
              <a:rPr lang="am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a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ቃል</a:t>
            </a:r>
            <a:r xmlns:a="http://schemas.openxmlformats.org/drawingml/2006/main">
              <a:rPr lang="am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a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የ</a:t>
            </a:r>
            <a:r xmlns:a="http://schemas.openxmlformats.org/drawingml/2006/main">
              <a:rPr lang="am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a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እግዚአብሔር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2291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m" altLang="ko-KR" sz="3600"/>
              <a:t>ኤሳው ብኩርናውን ሸጠ</a:t>
            </a:r>
            <a:endParaRPr xmlns:a="http://schemas.openxmlformats.org/drawingml/2006/main" lang="en-US" altLang="ko-KR" sz="3600"/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am" altLang="ko-KR" sz="3600"/>
              <a:t>ለአንድ ሰሃን ቀይ ወጥ</a:t>
            </a:r>
            <a:endParaRPr xmlns:a="http://schemas.openxmlformats.org/drawingml/2006/main" lang="en-US" altLang="ko-KR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847288"/>
            <a:ext cx="5364088" cy="40230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m" altLang="ko-KR" sz="4000">
                <a:solidFill>
                  <a:srgbClr val="ff0000"/>
                </a:solidFill>
              </a:rPr>
              <a:t>የዛሬው ቃል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4314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m" altLang="ko-KR" sz="3600">
                <a:solidFill>
                  <a:schemeClr val="bg1">
                    <a:lumMod val="50000"/>
                  </a:schemeClr>
                </a:solidFill>
              </a:rPr>
              <a:t>ያዕቆብም ለዔሳው እንጀራና የምስር ወጥ ሰጠው።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am" altLang="ko-KR" sz="3600">
                <a:solidFill>
                  <a:schemeClr val="bg1">
                    <a:lumMod val="50000"/>
                  </a:schemeClr>
                </a:solidFill>
              </a:rPr>
              <a:t>በልቶ ጠጣ፣ ከዚያም ተነስቶ ሄደ።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am" altLang="ko-KR" sz="3600">
                <a:solidFill>
                  <a:schemeClr val="bg1">
                    <a:lumMod val="50000"/>
                  </a:schemeClr>
                </a:solidFill>
              </a:rPr>
              <a:t>ስለዚህ ኤሳው ብኩርናውን ናቀው።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am" altLang="ko-KR" sz="3600">
                <a:solidFill>
                  <a:schemeClr val="bg1">
                    <a:lumMod val="50000"/>
                  </a:schemeClr>
                </a:solidFill>
              </a:rPr>
              <a:t>                                                                 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0037" y="5513116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am" altLang="ko-KR" sz="2800">
                <a:solidFill>
                  <a:schemeClr val="bg1">
                    <a:lumMod val="50000"/>
                  </a:schemeClr>
                </a:solidFill>
              </a:rPr>
              <a:t>ኦሪት ዘፍጥረት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4947</ep:Words>
  <ep:PresentationFormat>On-screen Show (4:3)</ep:PresentationFormat>
  <ep:Paragraphs>781</ep:Paragraphs>
  <ep:Slides>163</ep:Slides>
  <ep:Notes>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5</vt:i4>
      </vt:variant>
      <vt:variant>
        <vt:lpstr>슬라이드 제목</vt:lpstr>
      </vt:variant>
      <vt:variant>
        <vt:i4>163</vt:i4>
      </vt:variant>
    </vt:vector>
  </ep:HeadingPairs>
  <ep:TitlesOfParts>
    <vt:vector size="168" baseType="lpstr">
      <vt:lpstr>Office 테마</vt:lpstr>
      <vt:lpstr>Office 테마</vt:lpstr>
      <vt:lpstr>Office 테마</vt:lpstr>
      <vt:lpstr>Office 테마</vt:lpstr>
      <vt:lpstr>Office 테마</vt:lpstr>
      <vt:lpstr>PowerPoint Presentation</vt:lpstr>
      <vt:lpstr>PowerPoint Presentation</vt:lpstr>
      <vt:lpstr>PowerPoint Presentation</vt:lpstr>
      <vt:lpstr>PowerPoint Presentation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  <vt:lpstr>슬라이드 62</vt:lpstr>
      <vt:lpstr>슬라이드 63</vt:lpstr>
      <vt:lpstr>슬라이드 64</vt:lpstr>
      <vt:lpstr>슬라이드 65</vt:lpstr>
      <vt:lpstr>슬라이드 66</vt:lpstr>
      <vt:lpstr>슬라이드 67</vt:lpstr>
      <vt:lpstr>슬라이드 68</vt:lpstr>
      <vt:lpstr>슬라이드 69</vt:lpstr>
      <vt:lpstr>슬라이드 70</vt:lpstr>
      <vt:lpstr>슬라이드 71</vt:lpstr>
      <vt:lpstr>슬라이드 72</vt:lpstr>
      <vt:lpstr>슬라이드 73</vt:lpstr>
      <vt:lpstr>슬라이드 74</vt:lpstr>
      <vt:lpstr>슬라이드 75</vt:lpstr>
      <vt:lpstr>슬라이드 76</vt:lpstr>
      <vt:lpstr>슬라이드 77</vt:lpstr>
      <vt:lpstr>슬라이드 78</vt:lpstr>
      <vt:lpstr>슬라이드 79</vt:lpstr>
      <vt:lpstr>슬라이드 80</vt:lpstr>
      <vt:lpstr>슬라이드 81</vt:lpstr>
      <vt:lpstr>슬라이드 82</vt:lpstr>
      <vt:lpstr>슬라이드 83</vt:lpstr>
      <vt:lpstr>슬라이드 84</vt:lpstr>
      <vt:lpstr>슬라이드 85</vt:lpstr>
      <vt:lpstr>슬라이드 86</vt:lpstr>
      <vt:lpstr>슬라이드 87</vt:lpstr>
      <vt:lpstr>슬라이드 88</vt:lpstr>
      <vt:lpstr>슬라이드 89</vt:lpstr>
      <vt:lpstr>슬라이드 90</vt:lpstr>
      <vt:lpstr>슬라이드 91</vt:lpstr>
      <vt:lpstr>슬라이드 92</vt:lpstr>
      <vt:lpstr>슬라이드 93</vt:lpstr>
      <vt:lpstr>슬라이드 94</vt:lpstr>
      <vt:lpstr>슬라이드 95</vt:lpstr>
      <vt:lpstr>슬라이드 96</vt:lpstr>
      <vt:lpstr>슬라이드 97</vt:lpstr>
      <vt:lpstr>슬라이드 98</vt:lpstr>
      <vt:lpstr>슬라이드 99</vt:lpstr>
      <vt:lpstr>슬라이드 100</vt:lpstr>
      <vt:lpstr>슬라이드 101</vt:lpstr>
      <vt:lpstr>슬라이드 102</vt:lpstr>
      <vt:lpstr>슬라이드 103</vt:lpstr>
      <vt:lpstr>슬라이드 104</vt:lpstr>
      <vt:lpstr>슬라이드 105</vt:lpstr>
      <vt:lpstr>슬라이드 106</vt:lpstr>
      <vt:lpstr>슬라이드 107</vt:lpstr>
      <vt:lpstr>슬라이드 108</vt:lpstr>
      <vt:lpstr>슬라이드 109</vt:lpstr>
      <vt:lpstr>슬라이드 110</vt:lpstr>
      <vt:lpstr>슬라이드 111</vt:lpstr>
      <vt:lpstr>슬라이드 112</vt:lpstr>
      <vt:lpstr>슬라이드 113</vt:lpstr>
      <vt:lpstr>슬라이드 114</vt:lpstr>
      <vt:lpstr>슬라이드 115</vt:lpstr>
      <vt:lpstr>슬라이드 116</vt:lpstr>
      <vt:lpstr>슬라이드 117</vt:lpstr>
      <vt:lpstr>슬라이드 118</vt:lpstr>
      <vt:lpstr>슬라이드 119</vt:lpstr>
      <vt:lpstr>슬라이드 120</vt:lpstr>
      <vt:lpstr>슬라이드 121</vt:lpstr>
      <vt:lpstr>슬라이드 122</vt:lpstr>
      <vt:lpstr>슬라이드 123</vt:lpstr>
      <vt:lpstr>슬라이드 124</vt:lpstr>
      <vt:lpstr>슬라이드 125</vt:lpstr>
      <vt:lpstr>슬라이드 126</vt:lpstr>
      <vt:lpstr>슬라이드 127</vt:lpstr>
      <vt:lpstr>슬라이드 128</vt:lpstr>
      <vt:lpstr>슬라이드 129</vt:lpstr>
      <vt:lpstr>슬라이드 130</vt:lpstr>
      <vt:lpstr>슬라이드 131</vt:lpstr>
      <vt:lpstr>슬라이드 132</vt:lpstr>
      <vt:lpstr>슬라이드 133</vt:lpstr>
      <vt:lpstr>슬라이드 134</vt:lpstr>
      <vt:lpstr>슬라이드 135</vt:lpstr>
      <vt:lpstr>슬라이드 136</vt:lpstr>
      <vt:lpstr>슬라이드 137</vt:lpstr>
      <vt:lpstr>슬라이드 138</vt:lpstr>
      <vt:lpstr>슬라이드 139</vt:lpstr>
      <vt:lpstr>슬라이드 140</vt:lpstr>
      <vt:lpstr>슬라이드 141</vt:lpstr>
      <vt:lpstr>슬라이드 142</vt:lpstr>
      <vt:lpstr>슬라이드 143</vt:lpstr>
      <vt:lpstr>슬라이드 144</vt:lpstr>
      <vt:lpstr>슬라이드 145</vt:lpstr>
      <vt:lpstr>슬라이드 146</vt:lpstr>
      <vt:lpstr>슬라이드 147</vt:lpstr>
      <vt:lpstr>슬라이드 148</vt:lpstr>
      <vt:lpstr>슬라이드 149</vt:lpstr>
      <vt:lpstr>슬라이드 150</vt:lpstr>
      <vt:lpstr>슬라이드 151</vt:lpstr>
      <vt:lpstr>슬라이드 152</vt:lpstr>
      <vt:lpstr>슬라이드 153</vt:lpstr>
      <vt:lpstr>슬라이드 154</vt:lpstr>
      <vt:lpstr>슬라이드 155</vt:lpstr>
      <vt:lpstr>슬라이드 156</vt:lpstr>
      <vt:lpstr>슬라이드 157</vt:lpstr>
      <vt:lpstr>슬라이드 158</vt:lpstr>
      <vt:lpstr>슬라이드 159</vt:lpstr>
      <vt:lpstr>슬라이드 160</vt:lpstr>
      <vt:lpstr>슬라이드 161</vt:lpstr>
      <vt:lpstr>슬라이드 162</vt:lpstr>
      <vt:lpstr>슬라이드 163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2014-11-24T05:13:47.000</dcterms:created>
  <dc:creator>leo</dc:creator>
  <cp:lastModifiedBy>user</cp:lastModifiedBy>
  <dcterms:modified xsi:type="dcterms:W3CDTF">2023-09-25T04:45:14.315</dcterms:modified>
  <cp:revision>55</cp:revision>
  <dc:title>PowerPoint 프레젠테이션</dc:title>
  <cp:version>1000.0000.01</cp:version>
</cp:coreProperties>
</file>