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a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رقم 1</a:t>
            </a:r>
            <a:r xmlns:a="http://schemas.openxmlformats.org/drawingml/2006/main">
              <a:rPr lang="a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ال</a:t>
            </a:r>
            <a:r xmlns:a="http://schemas.openxmlformats.org/drawingml/2006/main">
              <a:rPr lang="a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كلمة</a:t>
            </a:r>
            <a:r xmlns:a="http://schemas.openxmlformats.org/drawingml/2006/main">
              <a:rPr lang="a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ل</a:t>
            </a:r>
            <a:r xmlns:a="http://schemas.openxmlformats.org/drawingml/2006/main">
              <a:rPr lang="a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إله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400"/>
              <a:t>إله</a:t>
            </a: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400"/>
              <a:t>صنع</a:t>
            </a: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400"/>
              <a:t>العالم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اليوم</a:t>
            </a:r>
            <a:r xmlns:a="http://schemas.openxmlformats.org/drawingml/2006/main">
              <a:rPr lang="a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في البدء خلق الله</a:t>
            </a:r>
          </a:p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السماوات والأرض.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تكوين 1: 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زوجة إسحاق، رفقة، أنجبت توأما. واسم الابن الأول عيسو والثاني يعقوب.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كان عيسو يحب الصيد. لذلك، كان يحب الأنشطة الخارجية. لكن يعقوب كان رجلاً هادئًا، يقيم في المنزل.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في أحد الأيام، عندما كان يعقوب يطبخ بعض الحساء، عاد عيسو إلى بيته جائعًا بعد الصيد.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"أعطني بعض الحساء!"، "بعني أولاً حقك الطبيعي. ثم سأعطيك بعضًا ". كان عيسو جائعًا جدًا لدرجة أنه باع بكوريته مقابل وعاء واحد من الحساء الأحمر.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وفي النهاية، خدع يعقوب أباه ليحصل على البركة. وأخيراً نال البركة. كل هذه الأمور حدثت بتدبير الله.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600">
                <a:solidFill>
                  <a:srgbClr val="ff0000"/>
                </a:solidFill>
              </a:rPr>
              <a:t>درس اليوم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رأى عيسو أن حل مشكلة الجوع أهم من الحصول على البركة الروحية.</a:t>
            </a:r>
            <a:r xmlns:a="http://schemas.openxmlformats.org/drawingml/2006/main">
              <a:rPr lang="a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أخيراً،</a:t>
            </a:r>
            <a:r xmlns:a="http://schemas.openxmlformats.org/drawingml/2006/main">
              <a:rPr lang="a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يعقوب</a:t>
            </a:r>
            <a:r xmlns:a="http://schemas.openxmlformats.org/drawingml/2006/main">
              <a:rPr lang="a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أصبح</a:t>
            </a:r>
            <a:r xmlns:a="http://schemas.openxmlformats.org/drawingml/2006/main">
              <a:rPr lang="a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ال</a:t>
            </a:r>
            <a:r xmlns:a="http://schemas.openxmlformats.org/drawingml/2006/main">
              <a:rPr lang="a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جد بني إسرائيل.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ما رأيك أكثر أهمية؟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إن بركة أن نكون أبناء الله لا يمكن أن تعوض بأي شيء.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200"/>
              <a:t>الله هو؟</a:t>
            </a:r>
            <a:r xmlns:a="http://schemas.openxmlformats.org/drawingml/2006/main">
              <a:rPr lang="a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rgbClr val="c00000"/>
                </a:solidFill>
              </a:rPr>
              <a:t>إله</a:t>
            </a:r>
            <a:r xmlns:a="http://schemas.openxmlformats.org/drawingml/2006/main">
              <a:rPr lang="ar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ar" altLang="ko-KR" sz="3600">
                <a:solidFill>
                  <a:srgbClr val="c00000"/>
                </a:solidFill>
              </a:rPr>
              <a:t>يكون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الله يتمم مشيئته بالرغم من خطأ البشر وكذبهم.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اليوم</a:t>
            </a:r>
            <a:r xmlns:a="http://schemas.openxmlformats.org/drawingml/2006/main">
              <a:rPr lang="a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اختبار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لماذا باع عيسو بكوريته؟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المعكرونة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الخبز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اللحوم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ar" altLang="ko-KR" sz="2800">
                <a:solidFill>
                  <a:schemeClr val="dk1"/>
                </a:solidFill>
              </a:rPr>
              <a:t>يخنة حمراء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ar" altLang="ko-KR" sz="2800">
                <a:solidFill>
                  <a:srgbClr val="ff0000"/>
                </a:solidFill>
              </a:rPr>
              <a:t>يخنة حمراء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اليوم</a:t>
            </a:r>
            <a:r xmlns:a="http://schemas.openxmlformats.org/drawingml/2006/main">
              <a:rPr lang="a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bg1">
                    <a:lumMod val="50000"/>
                  </a:schemeClr>
                </a:solidFill>
              </a:rPr>
              <a:t>فأعطى يعقوب عيسو خبزا وطبيخ عدس.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bg1">
                    <a:lumMod val="50000"/>
                  </a:schemeClr>
                </a:solidFill>
              </a:rPr>
              <a:t>فأكل وشرب، ثم قام وانصرف.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bg1">
                    <a:lumMod val="50000"/>
                  </a:schemeClr>
                </a:solidFill>
              </a:rPr>
              <a:t>لذلك احتقر عيسو بكوريته.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تكوين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رقم 11 كلمة الله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400"/>
              <a:t>حلم يعقوب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أطفال الكتاب المقدس رقم 2 كلمة الله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/>
              <a:t>أكلوا الفاكهة المحرمة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/>
              <a:t>ورأى في المنام سلماً قائماً على الأرض ورأسه يمس السماء وملائكة الله صاعدة ونازلة عليه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منشأ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لقد خدع يعقوب أخاه بالكذب. كان خائفا من القتل. فهرب من بيته إلى عمه في حاران.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وفي الليل أخذ حجرا هناك ونام ووضعه تحت رأسه كوسادة. لقد كان وحيدًا هناك بدون عائلة. لذلك كان خائفًا وشعر بالوحدة.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ورأى يعقوب ملائكة الله صاعدين ونازلين على درج من الأرض إلى السماء.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وسمع صوت الله قائلاً: "أنا معك وأحفظك حيثما تذهب".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ولما استيقظ في الصباح، سجد لله الذي وعده بأن يكون معه، وأعطى مجداً لله.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درس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كما كان الله مع يعقوب الذي كان يخاف أن يكون وحيدًا،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أبونا الله يعتني بنا أيضًا عندما نكون بمفردنا.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ومثل يعقوب، يجب علينا أن نكرم ونمجد الله الذي يكون معنا دائمًا.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200"/>
              <a:t>الله هو؟</a:t>
            </a:r>
            <a:r xmlns:a="http://schemas.openxmlformats.org/drawingml/2006/main">
              <a:rPr lang="a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rgbClr val="c00000"/>
                </a:solidFill>
              </a:rPr>
              <a:t>إله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الله معنا في كل مكان وزمان.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الله يعتني بنا دائما.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اليوم</a:t>
            </a:r>
            <a:r xmlns:a="http://schemas.openxmlformats.org/drawingml/2006/main">
              <a:rPr lang="a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اختبار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عندما نام يعقوب، ماذا اتخذ كوسادة؟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الخشب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ar" altLang="ko-KR" sz="2800">
                <a:solidFill>
                  <a:schemeClr val="dk1"/>
                </a:solidFill>
              </a:rPr>
              <a:t>الحجر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كيس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جلد الحيوان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ar" altLang="ko-KR" sz="2800">
                <a:solidFill>
                  <a:srgbClr val="ff0000"/>
                </a:solidFill>
              </a:rPr>
              <a:t>الحجر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/>
              <a:t>ورأى في المنام سلماً قائماً على الأرض ورأسه يمس السماء وملائكة الله صاعدة ونازلة عليه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منشأ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خلق الله الإنسان على صورته، على صورة الله خلقه؛</a:t>
            </a:r>
          </a:p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ذكرا وأنثى خلقهم.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منشأ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رقم 12</a:t>
            </a:r>
            <a:r xmlns:a="http://schemas.openxmlformats.org/drawingml/2006/main">
              <a:rPr lang="a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ال</a:t>
            </a:r>
            <a:r xmlns:a="http://schemas.openxmlformats.org/drawingml/2006/main">
              <a:rPr lang="a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كلمة</a:t>
            </a:r>
            <a:r xmlns:a="http://schemas.openxmlformats.org/drawingml/2006/main">
              <a:rPr lang="a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ل</a:t>
            </a:r>
            <a:r xmlns:a="http://schemas.openxmlformats.org/drawingml/2006/main">
              <a:rPr lang="a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إله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400"/>
              <a:t>يوسف باعه إخوته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bg1">
                    <a:lumMod val="50000"/>
                  </a:schemeClr>
                </a:solidFill>
              </a:rPr>
              <a:t>"تعالوا الآن نقتله ونلقيه في أحد هذه الصهاريج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bg1">
                    <a:lumMod val="50000"/>
                  </a:schemeClr>
                </a:solidFill>
              </a:rPr>
              <a:t>ويقولون أن حيوانًا مفترسًا التهمه.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bg1">
                    <a:lumMod val="50000"/>
                  </a:schemeClr>
                </a:solidFill>
              </a:rPr>
              <a:t>ثم سنرى ما سيأتي من أحلامه ".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(تكوين 37: 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وكان ليعقوب اثني عشر ابنا. وكان يحب يوسف أكثر من أي من أبنائه الآخرين. فصنع ليوسف ثوبًا جميلًا للغاية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كان إخوته يكرهونه كثيرًا لأن والدهم كان يحبه بشكل خاص. "دعونا نبيع يوسف. دعنا نقول لأبي أنه مات.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لقد باعوا يوسف كعبد للتجار الذين جاءوا به.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عند سماع ذلك، حزن يعقوب بشدة.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عاش يوسف حياة صعبة كعبد. ولكنه آمن وتوكل على الله دون أن يرتكب أي خطيئة.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تم إرسال يوسف إلى السجن بتهمة كاذبة.</a:t>
            </a:r>
            <a:r xmlns:a="http://schemas.openxmlformats.org/drawingml/2006/main">
              <a:rPr lang="ar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ومع ذلك، حاول أن يكون بارًا أمام الله حتى في السجن. لم ينس الله يوسف وكان لدى الله خطط مذهلة له.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درس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كان يوسف مكروهًا وباعه إخوته كعبد. كما تم وضعه في السجن بتهمة كاذبة.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ومع ذلك، فقد اعتمد على الله وحاول ألا يرتكب أي خطيئة أكثر.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وقد نواجه بعض الصعوبات.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دعونا لا نرتكب أي خطيئة ونطلب المساعدة من أبينا الله الذي يستمع لصلاتنا عن طيب خاطر.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200"/>
              <a:t>الله هو؟</a:t>
            </a:r>
            <a:r xmlns:a="http://schemas.openxmlformats.org/drawingml/2006/main">
              <a:rPr lang="a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rgbClr val="c00000"/>
                </a:solidFill>
              </a:rPr>
              <a:t>أبونا الله..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أبونا الله لديه خطط مذهلة لنا حتى في الأوقات الصعبة.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مسابقة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ماذا أعطى يعقوب ليوسف فقط من بين أبنائه الاثني عشر؟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اللعب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الكتاب المقدس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قماش جميل وغني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المال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ar" altLang="ko-KR" sz="2800">
                <a:solidFill>
                  <a:srgbClr val="ff0000"/>
                </a:solidFill>
              </a:rPr>
              <a:t>قماش جميل وغني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وكان آدم وحواء أفضل المخلوقات بين مخلوقات الله.</a:t>
            </a:r>
          </a:p>
          <a:p>
            <a:r xmlns:a="http://schemas.openxmlformats.org/drawingml/2006/main">
              <a:rPr lang="a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لأنهم مخلوقون على صورة الله.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bg1">
                    <a:lumMod val="50000"/>
                  </a:schemeClr>
                </a:solidFill>
              </a:rPr>
              <a:t>"تعالوا الآن نقتله ونلقيه في أحد هذه الصهاريج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bg1">
                    <a:lumMod val="50000"/>
                  </a:schemeClr>
                </a:solidFill>
              </a:rPr>
              <a:t>ويقولون أن حيوانًا مفترسًا التهمه.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bg1">
                    <a:lumMod val="50000"/>
                  </a:schemeClr>
                </a:solidFill>
              </a:rPr>
              <a:t>ثم سنرى ما سيأتي من أحلامه ".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(تكوين 37: 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رقم 13 كلمة الله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400"/>
              <a:t>أصبح يوسف رئيساً للوزراء في مصر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/>
              <a:t>فقال فرعون ليوسف: «قد جعلتك على كل ارض مصر».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منشأ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ورأى فرعون ملك مصر حلما. 7 بقرات سمينة وبعد ذلك خرجت 7 بقرات قبيحة. أكلت 7 بقرات قبيحة 7 بقرات سمينة. لقد كان حلما غريبا جدا.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ولم يستطع أحد تفسير حلمه في القصر. قدمه رئيس السقاة الذي كان يساعده يوسف إلى الملك.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وقد أعطى الله يوسف الحكمة. فتمكن من تفسير تفسير الحلم وأخبره الملك.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فتأثر فرعون كثيراً لدرجة أنه عين يوسف الذي كان أسيراً في ثاني أعلى منصب في الأرض.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أصبح يوسف رئيس وزراء مصر، وحكم البلاد جيدًا بالحكمة التي أعطاه إياها الله.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000"/>
              <a:t>درس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كان لدى الله خطط مذهلة ليوسف.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عندما نواجه بعض الصعوبات، علينا أيضًا ألا نشعر بخيبة الأمل،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ولكن يجب أن نتوقع خطط الله المذهلة لنا ونؤمن بالله..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200"/>
              <a:t>الله هو؟</a:t>
            </a:r>
            <a:r xmlns:a="http://schemas.openxmlformats.org/drawingml/2006/main">
              <a:rPr lang="a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rgbClr val="c00000"/>
                </a:solidFill>
              </a:rPr>
              <a:t>الله يفعل حسب مشيئته.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المتواضع سيرتفع والمرتفع سيتضع.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فقال الله للرجل</a:t>
            </a:r>
            <a:r xmlns:a="http://schemas.openxmlformats.org/drawingml/2006/main">
              <a:rPr lang="ar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«لك أن تأكل من جميع شجر الجنة، ولكن </a:t>
            </a:r>
            <a:r xmlns:a="http://schemas.openxmlformats.org/drawingml/2006/main">
              <a:rPr lang="ar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لا تأكل من شجرة معرفة الخير والشر، لأنك إذا أكلت منها موتًا تموت </a:t>
            </a:r>
            <a:r xmlns:a="http://schemas.openxmlformats.org/drawingml/2006/main">
              <a:rPr lang="ar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مسابقة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ما هي الحيوانات التي ظهرت في حلم فرعون؟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الطيور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الكلب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الحصان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بقرة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ar" altLang="ko-KR" sz="2800">
                <a:solidFill>
                  <a:srgbClr val="ff0000"/>
                </a:solidFill>
              </a:rPr>
              <a:t>بقرة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/>
              <a:t>فقال فرعون ليوسف: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/>
              <a:t>«وقد جعلتك على كل أرض مصر».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منشأ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لا.</a:t>
            </a:r>
            <a:r xmlns:a="http://schemas.openxmlformats.org/drawingml/2006/main">
              <a:rPr lang="a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a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كلمة الله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400"/>
              <a:t>التقى يوسف بإخوته مرة أخرى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bg1">
                    <a:lumMod val="50000"/>
                  </a:schemeClr>
                </a:solidFill>
              </a:rPr>
              <a:t>ومع أن يوسف عرف إخوته، إلا أنهم لم يعرفوه.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منشأ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وعين فرعون يوسف رئيسا لوزراء مصر. سيطر يوسف على المجاعة الشديدة التي دامت 7 سنوات بحكمة.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ولكن لم يكن هناك قمح في كنعان بسبب المجاعة. كان عليهم أن ينزلوا إلى مصر ليحصلوا على بعض الحبوب ليأكلوا. وذهب إخوة يوسف إلى مصر ليشتروا طعامًا أيضًا.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ومع أن يوسف عرف إخوته، إلا أنهم لم يعرفوه.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فقال لهم يوسف من هو. ففزعوا وهم ينظرون إليه وشعروا بالخوف منه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أدرك يوسف لماذا أرسله الله إلى مصر. سامح إخوته وأخذ كل عائلته إلى مصر واعتنى بهم بأمان.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درس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لقد غفر يوسف لإخوته الذين عاملوه معاملة سيئة وأحبهم حسب مشيئة الله.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علينا أن نغفر لعائلتنا وأصدقائنا ونحبهم.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لكن الشيطان المتنكر في هيئة حية أغوى حواء.</a:t>
            </a:r>
          </a:p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وأخيرا، أكلت حواء الفاكهة.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200"/>
              <a:t>الله هو؟</a:t>
            </a:r>
            <a:r xmlns:a="http://schemas.openxmlformats.org/drawingml/2006/main">
              <a:rPr lang="a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rgbClr val="c00000"/>
                </a:solidFill>
              </a:rPr>
              <a:t>إله..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يغفر لنا ويحبنا.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مسابقة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ما هو رئيس وزراء الدولة الذي أصبح يوسف عليه السلام؟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مصر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إسرائيل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بلاد فارس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بابل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ar" altLang="ko-KR" sz="2800">
                <a:solidFill>
                  <a:srgbClr val="ff0000"/>
                </a:solidFill>
              </a:rPr>
              <a:t>مصر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bg1">
                    <a:lumMod val="50000"/>
                  </a:schemeClr>
                </a:solidFill>
              </a:rPr>
              <a:t>ومع أن يوسف عرف إخوته، إلا أنهم لم يعرفوه.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منشأ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No.15 كلمة الله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400"/>
              <a:t>الطفل الذي أنقذ من الماء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ولما كبر الطفل أخذته إلى ابنة فرعون فصار لها ابنا. فدعت اسمه موسى قائلة: «أنا انتشلته من الماء».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الخروج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أمر ملك مصر، فرعون، بإلقاء جميع الأطفال حديثي الولادة من بني إسرائيل في نهر النيل وتركهم يُقتلون.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لم يكن أمام يوكابد، والدة موسى، خيار سوى أن تترك ابنها يُحمل بعيدًا في نهر النيل.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في ذلك الوقت، صادف أن رأت أميرة مصر الطفلة أثناء استحمامها في النهر. كان لديها في الاعتبار أن ينمو الصبي.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رأت أخته الأميرة تأخذ الطفل من السلة. لقد قدمت والدته الحقيقية، يوكابد، لترضع لها الطفل الرضيع.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عندما كبر الطفل، تم إعادته إلى الأميرة ليصبح ابنها. فدعت اسمه موسى قائلة: «لقد انتشلته من الماء. ونشأ موسى في مصر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قصر.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وأعطت حواء أخرى لآدم.</a:t>
            </a:r>
          </a:p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فأكلها آدم أيضاً.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درس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نجا الله موسى.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لقد أنقذنا الله بحكمته وقوته المذهلة (العناية الإلهية).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دعونا نؤمن أن خطط الله أكبر وأكثر كمالا من خططي دائما.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200"/>
              <a:t>من هو الله؟</a:t>
            </a:r>
            <a:r xmlns:a="http://schemas.openxmlformats.org/drawingml/2006/main">
              <a:rPr lang="a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rgbClr val="c00000"/>
                </a:solidFill>
              </a:rPr>
              <a:t>إله..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إنه الله القدير الذي يحقق إرادته رغم كل العوائق.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مسابقة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ماذا حدث للطفل الذي حمله الماء؟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غرق وأكلته الأسماك.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الطيور أنقذت الطفل.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أنقذ الله الطفل من السماء.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رأته أميرة مصر وأنقذته.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ar" altLang="ko-KR" sz="2800">
                <a:solidFill>
                  <a:srgbClr val="ff0000"/>
                </a:solidFill>
              </a:rPr>
              <a:t>رأته أميرة مصر وأنقذته.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ولما كبر الطفل أخذته إلى ابنة فرعون فصار لها ابنا. فدعت اسمه موسى قائلة: «أنا انتشلته من الماء».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الخروج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أخرجهم الله من عدن لأنهم لم يسمعوا لله.</a:t>
            </a:r>
          </a:p>
          <a:p>
            <a:r xmlns:a="http://schemas.openxmlformats.org/drawingml/2006/main">
              <a:rPr lang="a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ومن ذلك الوقت دخلت الخطية إلى العالم.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2800" b="1"/>
              <a:t>درس </a:t>
            </a:r>
            <a:endParaRPr xmlns:a="http://schemas.openxmlformats.org/drawingml/2006/main" lang="en-US" altLang="ko-KR" sz="4000" b="1"/>
            <a:r xmlns:a="http://schemas.openxmlformats.org/drawingml/2006/main">
              <a:rPr lang="ar" altLang="ko-KR" sz="4000"/>
              <a:t>اليوم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جاءت الخطية إلى العالم لأن آدم وحواء لم يطيعا وصية الله.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هل أطيع كلمة الله؟</a:t>
            </a: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إذا كنت أؤمن بالله، فيجب أن أطيع كلمة الله.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/>
              <a:t>الله هو؟</a:t>
            </a:r>
            <a:r xmlns:a="http://schemas.openxmlformats.org/drawingml/2006/main">
              <a:rPr lang="a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rgbClr val="C00000"/>
                </a:solidFill>
              </a:rPr>
              <a:t>إله..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يكره العصيان.</a:t>
            </a:r>
          </a:p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يبارك الرجل الذي يطيع كلمته.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/>
              <a:t>اليوم</a:t>
            </a:r>
            <a:r xmlns:a="http://schemas.openxmlformats.org/drawingml/2006/main">
              <a:rPr lang="ar" altLang="en-US" sz="4000"/>
              <a:t> </a:t>
            </a:r>
            <a:r xmlns:a="http://schemas.openxmlformats.org/drawingml/2006/main">
              <a:rPr lang="ar" altLang="ko-KR" sz="4000"/>
              <a:t>كلمة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في البدء خلق الله</a:t>
            </a:r>
          </a:p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السماوات والأرض.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تكوين 1: 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مسابقة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ماذا قال الله لا تأكل للبشر؟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الفاكهة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اللحوم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الخضار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ar" altLang="ko-KR" sz="2800">
                <a:solidFill>
                  <a:schemeClr val="dk1"/>
                </a:solidFill>
              </a:rPr>
              <a:t>ثمرة معرفة الخير والشر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ar" altLang="ko-KR" sz="2800">
                <a:solidFill>
                  <a:srgbClr val="FF0000"/>
                </a:solidFill>
              </a:rPr>
              <a:t>ثمرة معرفة الخير والشر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خلق الله الإنسان على صورته، على صورة الله خلقه؛</a:t>
            </a:r>
          </a:p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ذكرا وأنثى خلقهم.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منشأ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No.3 كلمة الله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/>
              <a:t>صنع نوح سفينة كبيرة (سفينة) على الجبل العالي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/>
              <a:t>اليوم</a:t>
            </a:r>
            <a:r xmlns:a="http://schemas.openxmlformats.org/drawingml/2006/main">
              <a:rPr lang="ar" altLang="en-US" sz="4000"/>
              <a:t> </a:t>
            </a:r>
            <a:r xmlns:a="http://schemas.openxmlformats.org/drawingml/2006/main">
              <a:rPr lang="ar" altLang="ko-KR" sz="4000"/>
              <a:t>كلمة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فقال الرب لنوح: «ادخل إلى الفلك أنت وكل عشيرتك، لأني وجدتك بارًا في هذا الجيل.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(تكوين 7: 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ورأى الله أن جميع الناس على الأرض يفسدون طرقهم. وقال الله لنوح: «أهلك الشعب والأرض. اصنع سفينة كبيرة على الجبل!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فبدأ نوح يصنع سفينة على الجبل كما أمره الله. اعتقد الناس أنه كان مجنونا.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سمح نوح لكل نوع من المخلوقات أن تدخل السفينة مع أفراد عائلة نوح الثمانية كما أمر الله.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وظل المطر يهطل على الأرض لمدة 40 يوما كما قال الله.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وفي النهاية غمرت الأرض بالمياه. فمات كل كائن حي كان يتحرك على الأرض. ولم يبق إلا نوح والذين معه في الفلك.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rgbClr val="FF0000"/>
                </a:solidFill>
              </a:rPr>
              <a:t>درس اليوم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لم يستمع الناس لنوح الذي أعطاهم فرصة للنجاة من الطوفان الكبير.</a:t>
            </a: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قالوا فقط أن نوح كان مجنونا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عندما تقوم بتوصيل الإنجيل إلى أصدقائك، فقد لا يستمعون إليك جيدًا.</a:t>
            </a: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ولكنهم في النهاية سيعرفون أن كلمة الله حق.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في البداية، كان الظلام على السطح.</a:t>
            </a:r>
          </a:p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لم يكن هناك رجل ولا ضوء. لم يكن هناك شيء.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/>
              <a:t>إله ؟</a:t>
            </a:r>
            <a:r xmlns:a="http://schemas.openxmlformats.org/drawingml/2006/main">
              <a:rPr lang="a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rgbClr val="C00000"/>
                </a:solidFill>
              </a:rPr>
              <a:t>إله..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الله يكره الخطية ويدين الخطية.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000"/>
              <a:t>مسابقة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ماذا قال الله لنوح ليصنع؟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ar" altLang="ko-KR" sz="2800">
                <a:solidFill>
                  <a:schemeClr val="dk1"/>
                </a:solidFill>
              </a:rPr>
              <a:t>سفينة (سفينة)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سيارة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منزل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دراجة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ar" altLang="ko-KR" sz="2800">
                <a:solidFill>
                  <a:srgbClr val="FF0000"/>
                </a:solidFill>
              </a:rPr>
              <a:t>سفينة (سفينة)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/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فقال الرب لنوح: «ادخل إلى الفلك أنت وكل عشيرتك، لأني وجدتك بارًا في هذا الجيل.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تكوين 7: 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No.4 كلمة الله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/>
              <a:t>كان قوس قزح هو عهد الله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600">
                <a:solidFill>
                  <a:srgbClr val="FF0000"/>
                </a:solidFill>
              </a:rPr>
              <a:t>اليوم</a:t>
            </a: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ar" altLang="ko-KR" sz="3600">
                <a:solidFill>
                  <a:srgbClr val="FF0000"/>
                </a:solidFill>
              </a:rPr>
              <a:t>كلمة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ومتى ظهر قوس قزح في السحاب فإني أراه وأذكر الميثاق الأبدي بين الله وبين جميع الكائنات الحية من كل نوع على الأرض."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منشأ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فانقرض كل شيء حي، ولم يبق إلا نوح والذين معه في الفلك.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وظل المطر يهطل على الأرض لمدة 40 يومًا.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وبعد أن توقف المطر، أرسل نوح الحمامة.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فرجعت إليه الحمامة وفي منقارها ورق زيتون طازج. فعلم نوح: "انخفضت المياه عن الأرض!"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فخرج نوح مع عائلته وعبدوا الله. "الشكر لله الذي منحنا عالماً جديداً."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وأظهر الله له قوس قزح علامة العهد والبركة. "عش بسعادة في العالم الجديد!"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وقال الله: "ليكن نور"</a:t>
            </a:r>
          </a:p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وكان هناك ضوء.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rgbClr val="FF0000"/>
                </a:solidFill>
              </a:rPr>
              <a:t>درس اليوم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لقد خلص الله نوحا وعائلته.</a:t>
            </a: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لقد وعد الله أنه سيباركهم ويصنع من خلالهم عالمًا جديدًا.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لقد أنقذنا الله أيضًا من خلال يسوع.</a:t>
            </a: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علينا أن نؤمن أن الله سوف يصنع عالمه الجديد من خلالنا.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/>
              <a:t>الرب الله ؟</a:t>
            </a:r>
            <a:r xmlns:a="http://schemas.openxmlformats.org/drawingml/2006/main">
              <a:rPr lang="a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rgbClr val="C00000"/>
                </a:solidFill>
              </a:rPr>
              <a:t>الرب الله..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الرب الله هو أبونا الذي يخلص ويبارك أولاده الأحباء بوفرة عندما نؤمن به.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000"/>
              <a:t>مسابقة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ماذا أرسل نوح ليرى الأرض قد جفت؟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النسر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العصفور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ar" altLang="ko-KR" sz="2800">
                <a:solidFill>
                  <a:schemeClr val="dk1"/>
                </a:solidFill>
              </a:rPr>
              <a:t>حمامة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بطة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ar" altLang="ko-KR" sz="2800">
                <a:solidFill>
                  <a:srgbClr val="FF0000"/>
                </a:solidFill>
              </a:rPr>
              <a:t>حمامة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600"/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ومتى ظهر قوس قزح في السحاب فإني أراه وأذكر الميثاق الأبدي بين الله وبين جميع الكائنات الحية من كل نوع على الأرض."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منشأ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رقم 5</a:t>
            </a:r>
            <a:r xmlns:a="http://schemas.openxmlformats.org/drawingml/2006/main">
              <a:rPr lang="a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ال</a:t>
            </a:r>
            <a:r xmlns:a="http://schemas.openxmlformats.org/drawingml/2006/main">
              <a:rPr lang="a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كلمة</a:t>
            </a:r>
            <a:r xmlns:a="http://schemas.openxmlformats.org/drawingml/2006/main">
              <a:rPr lang="a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ل</a:t>
            </a:r>
            <a:r xmlns:a="http://schemas.openxmlformats.org/drawingml/2006/main">
              <a:rPr lang="a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إله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600"/>
              <a:t>الناس الذين بنوا</a:t>
            </a: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600"/>
              <a:t>برج بابل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لذلك دُعيت بابل، لأن الرب هناك ارتبك</a:t>
            </a:r>
          </a:p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لغة العالم كله. ومن هناك بددهم الرب</a:t>
            </a:r>
          </a:p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على وجه الأرض كلها.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منشأ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أراد الناس أن يكونوا أعظم وأشهر من الله. لذلك، بدأوا في بناء برج مرتفع.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وهكذا، كانوا يبنون البرج بالكامل.</a:t>
            </a:r>
          </a:p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"دعونا نظهر أنفسنا للعالم. نحن عظماء جدًا!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ولكن لما رأى الله تكبرهم بلبل لسانهم حتى لا يفهم بعضهم بعضاً.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5400" b="1">
                <a:solidFill>
                  <a:srgbClr val="C00000"/>
                </a:solidFill>
              </a:rPr>
              <a:t>؟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4000" b="1">
                <a:solidFill>
                  <a:srgbClr val="C00000"/>
                </a:solidFill>
              </a:rPr>
              <a:t>؟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ولأنهم لم يتمكنوا من فهم بعضهم البعض، لم يتمكنوا من العمل معًا. وأخيراً تفرقوا على وجه الأرض. حتى الآن لغات العالم تختلف عن بعضها البعض.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وفي اليوم الأول فصل الله النور عن الظلمة. لقد خلق العالم كله في ستة أيام.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>
              <a:bidi/>
            </a:pPr>
            <a:r xmlns:a="http://schemas.openxmlformats.org/drawingml/2006/main">
              <a:rPr lang="ar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>
              <a:bidi/>
            </a:pPr>
            <a:r xmlns:a="http://schemas.openxmlformats.org/drawingml/2006/main">
              <a:rPr lang="ar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>
              <a:bidi/>
            </a:pPr>
            <a:r xmlns:a="http://schemas.openxmlformats.org/drawingml/2006/main">
              <a:rPr lang="ar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>
              <a:bidi/>
            </a:pPr>
            <a:r xmlns:a="http://schemas.openxmlformats.org/drawingml/2006/main">
              <a:rPr lang="ar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>
              <a:bidi/>
            </a:pPr>
            <a:r xmlns:a="http://schemas.openxmlformats.org/drawingml/2006/main">
              <a:rPr lang="ar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>
              <a:bidi/>
            </a:pPr>
            <a:r xmlns:a="http://schemas.openxmlformats.org/drawingml/2006/main">
              <a:rPr lang="ar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000"/>
              <a:t>درس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يريد الناس أن يكونوا أعظم وأسمى من الله.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هذا العقل يسمى "الغطرسة".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الله يكره "الغطرسة".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وعكس الغطرسة هو "التواضع".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يجب أن نكون "متواضعين" أمام الله لإرضائه.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/>
              <a:t>الرب الله ؟</a:t>
            </a:r>
            <a:r xmlns:a="http://schemas.openxmlformats.org/drawingml/2006/main">
              <a:rPr lang="a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rgbClr val="C00000"/>
                </a:solidFill>
              </a:rPr>
              <a:t>الرب الله..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الرب الإله أعظم وأحكم منا.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لا يمكننا أن نكون أكثر حكمة من الله على الرغم من أننا نجمع كل حكمتنا معًا.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مسابقة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لماذا لم يتمكنوا من الانتهاء من البرج؟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تسبب الله في الطوفان عندما فعلوه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أوقد الله ناراً حين صنعوها.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صنع الله زلزالا عندما صنعوه.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ar" altLang="ko-KR" sz="2800">
                <a:solidFill>
                  <a:schemeClr val="dk1"/>
                </a:solidFill>
              </a:rPr>
              <a:t>جعلهم الله لا يفهمون بعضهم البعض عندما فعلوا ذلك.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ar" altLang="ko-KR" sz="2800">
                <a:solidFill>
                  <a:srgbClr val="FF0000"/>
                </a:solidFill>
              </a:rPr>
              <a:t>جعلهم الله لا يفهمون بعضهم البعض عندما فعلوا ذلك.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اليوم</a:t>
            </a:r>
            <a:r xmlns:a="http://schemas.openxmlformats.org/drawingml/2006/main">
              <a:rPr lang="a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لذلك دُعيت بابل، لأن الرب هناك ارتبك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لغة العالم كله. ومن هناك بددهم الرب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على وجه الأرض كلها.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منشأ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رقم 6 كلمة الله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400"/>
              <a:t>ودعا الله إبراهيم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وقال الرب لأبرام: «اترك أرضك وشعبك وشعبك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بيت أبيك واذهب إلى الأرض التي أريك.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تكوين 12: 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وكانت أور الكلدانيين مدينة عبادة الأوثان.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ولد إبراهيم وعاش هناك.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وفي أحد الأيام قال له الرب الإله: «اخرج من أرضك فأباركك».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وعلى الرغم من أن إبراهيم لم يكن يعرف إلى أين يذهب، إلا أنه أطاع كلمة الله وغادر كما قال له الرب.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وقد تعرض لأمور صعبة كثيرة أثناء سفره ولكن الله حفظه بالسلامة.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جميع أنواع الحيوانات والنباتات والطيور والأسماك ممتلئة في الأرض وفي البحر وفي السماء. فنظر الله إلى كل ما صنعه وقال: "حسن جدًا!".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وأخيراً وصل إبراهيم إلى أرض كنعان. عاش هناك. "الحمد لله."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اليوم</a:t>
            </a:r>
            <a:r xmlns:a="http://schemas.openxmlformats.org/drawingml/2006/main">
              <a:rPr lang="a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درس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لقد ترك إبراهيم موطنه طاعًا لكلمة الله.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مثل هذا، نحن</a:t>
            </a:r>
            <a:r xmlns:a="http://schemas.openxmlformats.org/drawingml/2006/main">
              <a:rPr lang="a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ينبغي أن تؤمن بالله وتطيع كلمته.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يجب أن تكون لدينا الرغبة في طاعة كلمة الله في أي وقت.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200"/>
              <a:t>الرب الله ؟</a:t>
            </a:r>
            <a:r xmlns:a="http://schemas.openxmlformats.org/drawingml/2006/main">
              <a:rPr lang="a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rgbClr val="c00000"/>
                </a:solidFill>
              </a:rPr>
              <a:t>الرب</a:t>
            </a:r>
            <a:r xmlns:a="http://schemas.openxmlformats.org/drawingml/2006/main">
              <a:rPr lang="ar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ar" altLang="ko-KR" sz="3600">
                <a:solidFill>
                  <a:srgbClr val="c00000"/>
                </a:solidFill>
              </a:rPr>
              <a:t>إله….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فهو أبونا الذي يفي بوعده مهما كان الثمن.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مسابقة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أين ولد إبراهيم؟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كنعان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حاران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إسرائيل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ar" altLang="ko-KR" sz="2800">
                <a:solidFill>
                  <a:schemeClr val="dk1"/>
                </a:solidFill>
              </a:rPr>
              <a:t>أور الكلدانيين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ar" altLang="ko-KR" sz="2800">
                <a:solidFill>
                  <a:srgbClr val="ff0000"/>
                </a:solidFill>
              </a:rPr>
              <a:t>أور الكلدانيين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اليوم</a:t>
            </a:r>
            <a:r xmlns:a="http://schemas.openxmlformats.org/drawingml/2006/main">
              <a:rPr lang="a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وقال الرب الإله لأبرام: «اترك أرضك وشعبك وبيت أبيك واذهب إلى الأرض التي أريك».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تكوين 12: 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رقم 7 كلمة الله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4400"/>
              <a:t>إسحاق، الابن الموعود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اليوم</a:t>
            </a:r>
            <a:r xmlns:a="http://schemas.openxmlformats.org/drawingml/2006/main">
              <a:rPr lang="a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وكان إبراهيم ابن مئة سنة حين ولد له إسحاق ابنه.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منشأ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وعد الله إبراهيم أن الله سيعطيه أبناء بعدد نجوم السماء ليلا.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لكنه لم ينجب طفلاً حتى بلغ 100 عام.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وفي أحد الأيام، أخذ الله إبراهيم إلى الخارج ليلاً.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"انظر إلى السماء. هل يمكنك عد النجوم؟"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ووعده الله أن يعطي الأرض الجميلة أيضًا.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4000"/>
              <a:t>درس </a:t>
            </a:r>
            <a:endParaRPr xmlns:a="http://schemas.openxmlformats.org/drawingml/2006/main" lang="ko-KR" altLang="en-US" sz="4000"/>
            <a:r xmlns:a="http://schemas.openxmlformats.org/drawingml/2006/main">
              <a:rPr lang="ar" altLang="ko-KR" sz="3600"/>
              <a:t>اليوم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من صنع العالم؟</a:t>
            </a: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الله خلق العالم.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من يحافظ على النظام في العالم؟</a:t>
            </a: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الله يحفظ العالم في ترتيبه.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العالم لم يُخلق من تلقاء نفسه.</a:t>
            </a: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لا يمكن للعالم أن يتحرك من تلقاء نفسه.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يجب أن نتذكر أن الله خلق العالم كله وما زال يتحكم فيه جميعًا.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"يكون أبناؤكم كنجوم السماء والرمل الذي على شاطئ البحر." فآمن إبراهيم بوعد الرب.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لقد وفى الله بوعده. وأنجبت سارة ولداً لإبراهيم. وأعطى إبراهيم اسم </a:t>
            </a:r>
            <a:r xmlns:a="http://schemas.openxmlformats.org/drawingml/2006/main">
              <a:rPr lang="ar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إسحاق </a:t>
            </a:r>
            <a:r xmlns:a="http://schemas.openxmlformats.org/drawingml/2006/main">
              <a:rPr lang="a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الذي يعني </a:t>
            </a:r>
            <a:r xmlns:a="http://schemas.openxmlformats.org/drawingml/2006/main">
              <a:rPr lang="ar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الفرح </a:t>
            </a:r>
            <a:r xmlns:a="http://schemas.openxmlformats.org/drawingml/2006/main">
              <a:rPr lang="a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اليوم</a:t>
            </a:r>
            <a:r xmlns:a="http://schemas.openxmlformats.org/drawingml/2006/main">
              <a:rPr lang="a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درس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لقد آمن إبراهيم حقًا بوعد الله على الرغم من أنه بدا مستحيلًا بالنسبة له.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لقد فرح الله كثيراً عندما رأى إيمان إبراهيم. وأعطاه الله إسحاق، الابن الموعود.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من المؤكد أن الله سيحقق وعده، على الرغم من أنه بدا مستحيلاً بالنسبة لنا.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200"/>
              <a:t>الله هو…</a:t>
            </a:r>
            <a:r xmlns:a="http://schemas.openxmlformats.org/drawingml/2006/main">
              <a:rPr lang="a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rgbClr val="c00000"/>
                </a:solidFill>
              </a:rPr>
              <a:t>الله هو...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القدير (القادر على كل شيء)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مسابقة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كم كان عمر إبراهيم عندما أنجب إسحاق؟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ar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وكان إبراهيم ابن مئة سنة حين ولد له إسحاق ابنه.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(تكوين 21: 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رقم 8 كلمة الله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900"/>
              <a:t>قدم إبراهيم إسحاق لله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وقال الله خذ ابنك وحيدك اسحق الذي تحبه.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والذهاب إلى منطقة موريا. واصعده هناك محرقة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على أحد الجبال سأخبرك به».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تكوين 22: 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وفي أحد الأيام قال الله لإبراهيم: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"اصعد لي ابنك وحيدك محرقة".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لقد أحب إبراهيم إسحاق كثيراً لدرجة أنه كان قاسياً عندما سمع من الله. لكنه قرر أن يطيع الله.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>
              <a:bidi/>
            </a:pPr>
            <a:r xmlns:a="http://schemas.openxmlformats.org/drawingml/2006/main">
              <a:rPr lang="ar" altLang="ko-KR" sz="3200"/>
              <a:t>من هو الله؟</a:t>
            </a:r>
            <a:r xmlns:a="http://schemas.openxmlformats.org/drawingml/2006/main">
              <a:rPr lang="a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ko-KR" sz="3600">
                <a:solidFill>
                  <a:srgbClr val="C00000"/>
                </a:solidFill>
              </a:rPr>
              <a:t>هو...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الخالق الذي خلق العالم كله بما فيهم أنا.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فربط إبراهيم إسحاق ووضعه على المذبح وحاول قتله. في تلك اللحظة بالذات،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«إبراهيم، إبراهيم، لا تقتله. لا تفعل أي شيء له. والآن علمت أنك تخاف الله وتحبه». كان هذا هو الاختبار الذي أجراه الله لإبراهيم.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"الحمد لله!" لقد قبل الله إيمان إبراهيم بكل سرور. وجعله الله سلفاً لجميع المؤمنين.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000"/>
              <a:t>درس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لقد أحب إبراهيم إسحاق كثيراً، ولكن كان من الأهم بالنسبة له أن يطيع كلمة الله.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يجب أن أحب الله أكثر من أي شيء آخر، وأكثر من أي شخص آخر في العالم.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200"/>
              <a:t>الله هو؟</a:t>
            </a:r>
            <a:r xmlns:a="http://schemas.openxmlformats.org/drawingml/2006/main">
              <a:rPr lang="a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rgbClr val="c00000"/>
                </a:solidFill>
              </a:rPr>
              <a:t>الله هو..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أبانا الذي يقوي إيماننا بالامتحان.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000"/>
              <a:t>اليوم</a:t>
            </a:r>
            <a:r xmlns:a="http://schemas.openxmlformats.org/drawingml/2006/main">
              <a:rPr lang="ar" altLang="en-US" sz="4000"/>
              <a:t> </a:t>
            </a:r>
            <a:r xmlns:a="http://schemas.openxmlformats.org/drawingml/2006/main">
              <a:rPr lang="ar" altLang="ko-KR" sz="4000"/>
              <a:t>اختبار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ماذا قال الله لإبراهيم أن يقدمه محرقة؟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ar" altLang="ko-KR" sz="2800">
                <a:solidFill>
                  <a:schemeClr val="dk1"/>
                </a:solidFill>
              </a:rPr>
              <a:t>الابن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الزوجة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الكلب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الأغنام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ar" altLang="ko-KR" sz="2800">
                <a:solidFill>
                  <a:srgbClr val="ff0000"/>
                </a:solidFill>
              </a:rPr>
              <a:t>الابن</a:t>
            </a:r>
            <a:r xmlns:a="http://schemas.openxmlformats.org/drawingml/2006/main">
              <a:rPr lang="ar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وقال الله خذ ابنك وحيدك اسحق الذي تحبه.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والذهاب إلى منطقة موريا. واصعده هناك محرقة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على أحد الجبال سأخبرك به».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تكوين 22: 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رقم 9</a:t>
            </a:r>
            <a:r xmlns:a="http://schemas.openxmlformats.org/drawingml/2006/main">
              <a:rPr lang="a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ال</a:t>
            </a:r>
            <a:r xmlns:a="http://schemas.openxmlformats.org/drawingml/2006/main">
              <a:rPr lang="a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كلمة</a:t>
            </a:r>
            <a:r xmlns:a="http://schemas.openxmlformats.org/drawingml/2006/main">
              <a:rPr lang="a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ل</a:t>
            </a:r>
            <a:r xmlns:a="http://schemas.openxmlformats.org/drawingml/2006/main">
              <a:rPr lang="a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إله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400"/>
              <a:t>إسحاق لم يتشاجر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bg1">
                    <a:lumMod val="50000"/>
                  </a:schemeClr>
                </a:solidFill>
              </a:rPr>
              <a:t>ثم انتقل من هناك وحفر بئراً أخرى، ولم يتنازع عليها أحد.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bg1">
                    <a:lumMod val="50000"/>
                  </a:schemeClr>
                </a:solidFill>
              </a:rPr>
              <a:t>فدعاها رحوبوت قائلا: «الآن أرحب لنا الرب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bg1">
                    <a:lumMod val="50000"/>
                  </a:schemeClr>
                </a:solidFill>
              </a:rPr>
              <a:t>فنزدهر في الأرض."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منشأ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آبار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كان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لذا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مهم،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لأن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هم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استطاع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يحصل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طازج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ماء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في الصحراء. وكان لإسحاق الآبار التي ورثها والده.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مسابقة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بماذا خلق الله العالم؟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الحجر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الماء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الغبار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كلمة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ar" altLang="ko-KR" sz="2800">
                <a:solidFill>
                  <a:srgbClr val="FF0000"/>
                </a:solidFill>
              </a:rPr>
              <a:t>كلمة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إلا أن الفلسطينيين حسدوه. فملأوا الآبار بالتراب.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لكن إسحاق لم يتشاجر معهم. فرحل وحفر البئر. اكتشف بئرًا للمياه العذبة.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وفي هذا الوقت أخذ الشعب الآخر البئر من إسحاق. لكنه لم يتشاجر معهم أيضًا.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وبارك الله إسحاق. وحفر بئراً أخرى مرة أخرى. وأعطاه الله ماءً عذبًا من هناك. فبنى إسحاق مذبحًا وقدم ذبيحة شكر.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درس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ولم يتشاجر إسحاق مع الذين أخذوا آباره.</a:t>
            </a:r>
            <a:r xmlns:a="http://schemas.openxmlformats.org/drawingml/2006/main">
              <a:rPr lang="a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وبارك الله إسحاق.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وعلينا أيضًا ألا نتشاجر مع الآخرين.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علينا أن نحب ونسامح الآخرين.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200"/>
              <a:t>الله هو؟؟</a:t>
            </a:r>
            <a:r xmlns:a="http://schemas.openxmlformats.org/drawingml/2006/main">
              <a:rPr lang="a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rgbClr val="c00000"/>
                </a:solidFill>
              </a:rPr>
              <a:t>إله 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يكره أولئك الذين يتشاجرون مع الآخرين.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يحب أولئك الذين يحبون بعضهم البعض.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مسابقة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لماذا عانى إسحاق من وقت عصيب؟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البيت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خروف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ar" altLang="ko-KR" sz="2800">
                <a:solidFill>
                  <a:schemeClr val="dk1"/>
                </a:solidFill>
              </a:rPr>
              <a:t>جيد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الأسرة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ar" altLang="ko-KR" sz="2800">
                <a:solidFill>
                  <a:srgbClr val="ff0000"/>
                </a:solidFill>
              </a:rPr>
              <a:t>جيد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 اليوم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bg1">
                    <a:lumMod val="50000"/>
                  </a:schemeClr>
                </a:solidFill>
              </a:rPr>
              <a:t>ثم انتقل من هناك وحفر بئراً أخرى، ولم يتنازع عليها أحد.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bg1">
                    <a:lumMod val="50000"/>
                  </a:schemeClr>
                </a:solidFill>
              </a:rPr>
              <a:t>فدعاها رحوبوت قائلا: «الآن أرحب لنا الرب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bg1">
                    <a:lumMod val="50000"/>
                  </a:schemeClr>
                </a:solidFill>
              </a:rPr>
              <a:t>فنزدهر في الأرض."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منشأ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a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رقم 10</a:t>
            </a:r>
            <a:r xmlns:a="http://schemas.openxmlformats.org/drawingml/2006/main">
              <a:rPr lang="a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ال</a:t>
            </a:r>
            <a:r xmlns:a="http://schemas.openxmlformats.org/drawingml/2006/main">
              <a:rPr lang="a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كلمة</a:t>
            </a:r>
            <a:r xmlns:a="http://schemas.openxmlformats.org/drawingml/2006/main">
              <a:rPr lang="a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ل</a:t>
            </a:r>
            <a:r xmlns:a="http://schemas.openxmlformats.org/drawingml/2006/main">
              <a:rPr lang="a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إله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600"/>
              <a:t>باع عيسو حق البكورية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3600"/>
              <a:t>لوعاء واحد من الحساء الأحمر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  <a:bidi/>
            </a:pPr>
            <a:r xmlns:a="http://schemas.openxmlformats.org/drawingml/2006/main">
              <a:rPr lang="ar" altLang="ko-KR" sz="4000">
                <a:solidFill>
                  <a:srgbClr val="ff0000"/>
                </a:solidFill>
              </a:rPr>
              <a:t>كلمة اليوم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bg1">
                    <a:lumMod val="50000"/>
                  </a:schemeClr>
                </a:solidFill>
              </a:rPr>
              <a:t>فأعطى يعقوب عيسو خبزا وطبيخ عدس.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bg1">
                    <a:lumMod val="50000"/>
                  </a:schemeClr>
                </a:solidFill>
              </a:rPr>
              <a:t>فأكل وشرب، ثم قام وانصرف.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bg1">
                    <a:lumMod val="50000"/>
                  </a:schemeClr>
                </a:solidFill>
              </a:rPr>
              <a:t>لذلك احتقر عيسو بكوريته.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  <a:bidi/>
            </a:pPr>
            <a:r xmlns:a="http://schemas.openxmlformats.org/drawingml/2006/main">
              <a:rPr lang="ar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  <a:bidi/>
            </a:pPr>
            <a:r xmlns:a="http://schemas.openxmlformats.org/drawingml/2006/main">
              <a:rPr lang="ar" altLang="ko-KR" sz="2800">
                <a:solidFill>
                  <a:schemeClr val="bg1">
                    <a:lumMod val="50000"/>
                  </a:schemeClr>
                </a:solidFill>
              </a:rPr>
              <a:t>تكوين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