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a:rPr lang="en-US" altLang="ko-KR" b="1">
                <a:solidFill>
                  <a:schemeClr val="tx1">
                    <a:lumMod val="50000"/>
                    <a:lumOff val="50000"/>
                  </a:schemeClr>
                </a:solidFill>
              </a:rPr>
              <a:t>No.1</a:t>
            </a:r>
            <a:r>
              <a:rPr lang="ko-KR" altLang="en-US" b="1">
                <a:solidFill>
                  <a:schemeClr val="tx1">
                    <a:lumMod val="50000"/>
                    <a:lumOff val="50000"/>
                  </a:schemeClr>
                </a:solidFill>
              </a:rPr>
              <a:t> </a:t>
            </a:r>
            <a:r>
              <a:rPr lang="en-US" altLang="ko-KR" b="1">
                <a:solidFill>
                  <a:schemeClr val="tx1">
                    <a:lumMod val="50000"/>
                    <a:lumOff val="50000"/>
                  </a:schemeClr>
                </a:solidFill>
              </a:rPr>
              <a:t>The</a:t>
            </a:r>
            <a:r>
              <a:rPr lang="ko-KR" altLang="en-US" b="1">
                <a:solidFill>
                  <a:schemeClr val="tx1">
                    <a:lumMod val="50000"/>
                    <a:lumOff val="50000"/>
                  </a:schemeClr>
                </a:solidFill>
              </a:rPr>
              <a:t> </a:t>
            </a:r>
            <a:r>
              <a:rPr lang="en-US" altLang="ko-KR" b="1">
                <a:solidFill>
                  <a:schemeClr val="tx1">
                    <a:lumMod val="50000"/>
                    <a:lumOff val="50000"/>
                  </a:schemeClr>
                </a:solidFill>
              </a:rPr>
              <a:t>Word</a:t>
            </a:r>
            <a:r>
              <a:rPr lang="ko-KR" altLang="en-US" b="1">
                <a:solidFill>
                  <a:schemeClr val="tx1">
                    <a:lumMod val="50000"/>
                    <a:lumOff val="50000"/>
                  </a:schemeClr>
                </a:solidFill>
              </a:rPr>
              <a:t> </a:t>
            </a:r>
            <a:r>
              <a:rPr lang="en-US" altLang="ko-KR" b="1">
                <a:solidFill>
                  <a:schemeClr val="tx1">
                    <a:lumMod val="50000"/>
                    <a:lumOff val="50000"/>
                  </a:schemeClr>
                </a:solidFill>
              </a:rPr>
              <a:t>of</a:t>
            </a:r>
            <a:r>
              <a:rPr lang="ko-KR" altLang="en-US" b="1">
                <a:solidFill>
                  <a:schemeClr val="tx1">
                    <a:lumMod val="50000"/>
                    <a:lumOff val="50000"/>
                  </a:schemeClr>
                </a:solidFill>
              </a:rPr>
              <a:t> </a:t>
            </a:r>
            <a:r>
              <a:rPr lang="en-US" altLang="ko-KR" b="1">
                <a:solidFill>
                  <a:schemeClr val="tx1">
                    <a:lumMod val="50000"/>
                    <a:lumOff val="50000"/>
                  </a:schemeClr>
                </a:solidFill>
              </a:rPr>
              <a:t>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algn="ctr"/>
            <a:r>
              <a:rPr lang="en-US" altLang="ko-KR" sz="4400"/>
              <a:t>God </a:t>
            </a:r>
          </a:p>
          <a:p>
            <a:pPr algn="ctr"/>
            <a:r>
              <a:rPr lang="en-US" altLang="ko-KR" sz="4400"/>
              <a:t>Made</a:t>
            </a:r>
          </a:p>
          <a:p>
            <a:pPr algn="ctr"/>
            <a:r>
              <a:rPr lang="en-US" altLang="ko-KR" sz="4400"/>
              <a:t>The World</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algn="ctr"/>
            <a:r>
              <a:rPr lang="en-US" altLang="ko-KR" sz="4000">
                <a:solidFill>
                  <a:srgbClr val="FF0000"/>
                </a:solidFill>
              </a:rPr>
              <a:t>Today’s</a:t>
            </a:r>
            <a:r>
              <a:rPr lang="ko-KR" altLang="en-US" sz="4000">
                <a:solidFill>
                  <a:srgbClr val="FF0000"/>
                </a:solidFill>
              </a:rPr>
              <a:t> </a:t>
            </a:r>
            <a:r>
              <a:rPr lang="en-US" altLang="ko-KR" sz="4000">
                <a:solidFill>
                  <a:srgbClr val="FF0000"/>
                </a:solidFill>
              </a:rPr>
              <a:t>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a:rPr lang="en-US" altLang="ko-KR" sz="3600">
                <a:solidFill>
                  <a:schemeClr val="tx1">
                    <a:lumMod val="65000"/>
                    <a:lumOff val="35000"/>
                  </a:schemeClr>
                </a:solidFill>
              </a:rPr>
              <a:t>In the beginning God created </a:t>
            </a:r>
          </a:p>
          <a:p>
            <a:r>
              <a:rPr lang="en-US" altLang="ko-KR" sz="3600">
                <a:solidFill>
                  <a:schemeClr val="tx1">
                    <a:lumMod val="65000"/>
                    <a:lumOff val="35000"/>
                  </a:schemeClr>
                </a:solidFill>
              </a:rPr>
              <a:t>the heavens and the earth. </a:t>
            </a: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algn="ctr"/>
            <a:r>
              <a:rPr lang="en-US" altLang="ko-KR" sz="2800">
                <a:solidFill>
                  <a:schemeClr val="tx1">
                    <a:lumMod val="65000"/>
                    <a:lumOff val="35000"/>
                  </a:schemeClr>
                </a:solidFill>
              </a:rPr>
              <a:t>Genesis 1:1</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lvl="0">
              <a:defRPr/>
            </a:pPr>
            <a:r>
              <a:rPr lang="en-US" altLang="ko-KR" sz="2800">
                <a:solidFill>
                  <a:schemeClr val="tx1">
                    <a:lumMod val="65000"/>
                    <a:lumOff val="35000"/>
                  </a:schemeClr>
                </a:solidFill>
              </a:rPr>
              <a:t>Isaac’s wife, Rebekah gave birth to twins. The first son’s name was Esau and the second was Jacob.</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lvl="0">
              <a:defRPr/>
            </a:pPr>
            <a:r>
              <a:rPr lang="en-US" altLang="ko-KR" sz="2800">
                <a:solidFill>
                  <a:schemeClr val="tx1">
                    <a:lumMod val="65000"/>
                    <a:lumOff val="35000"/>
                  </a:schemeClr>
                </a:solidFill>
              </a:rPr>
              <a:t>Esau liked hunting. So, he loved outdoor activities. But, Jacob was a quiet man, staying at home.</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One day, when Jacob was cooking some stew, Esau came back home hungry after hunting.</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lvl="0">
              <a:defRPr/>
            </a:pPr>
            <a:r>
              <a:rPr lang="en-US" altLang="ko-KR" sz="2400">
                <a:solidFill>
                  <a:schemeClr val="tx1">
                    <a:lumMod val="65000"/>
                    <a:lumOff val="35000"/>
                  </a:schemeClr>
                </a:solidFill>
              </a:rPr>
              <a:t>“Give me some stew!”, “First sell me your birthright. Then I will give you some.” Esau was so hungry that he sold his birthright for one bowl of red stew.</a:t>
            </a:r>
            <a:endParaRPr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lvl="0">
              <a:defRPr/>
            </a:pPr>
            <a:r>
              <a:rPr lang="en-US" altLang="ko-KR" sz="2600">
                <a:solidFill>
                  <a:schemeClr val="tx1">
                    <a:lumMod val="65000"/>
                    <a:lumOff val="35000"/>
                  </a:schemeClr>
                </a:solidFill>
              </a:rPr>
              <a:t>Eventually, Jacob deceived his father to get the blessing. At last, he got the blessing. All these things were happened by the providence of God.</a:t>
            </a:r>
            <a:endParaRPr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algn="ctr">
              <a:defRPr/>
            </a:pPr>
            <a:r>
              <a:rPr lang="en-US" altLang="ko-KR" sz="3600">
                <a:solidFill>
                  <a:srgbClr val="ff0000"/>
                </a:solidFill>
              </a:rPr>
              <a:t>Today’s Lesson</a:t>
            </a:r>
            <a:endParaRPr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algn="ctr">
              <a:defRPr/>
            </a:pPr>
            <a:r>
              <a:rPr lang="en-US" altLang="ko-KR" sz="3600">
                <a:solidFill>
                  <a:schemeClr val="tx1">
                    <a:lumMod val="65000"/>
                    <a:lumOff val="35000"/>
                  </a:schemeClr>
                </a:solidFill>
              </a:rPr>
              <a:t>Esau thought that solving hungry problem was more important than getting the spiritual blessing.</a:t>
            </a:r>
            <a:r>
              <a:rPr lang="ko-KR" altLang="en-US" sz="3600">
                <a:solidFill>
                  <a:schemeClr val="tx1">
                    <a:lumMod val="65000"/>
                    <a:lumOff val="35000"/>
                  </a:schemeClr>
                </a:solidFill>
              </a:rPr>
              <a:t> </a:t>
            </a:r>
            <a:endParaRPr lang="ko-KR" altLang="en-US" sz="3600">
              <a:solidFill>
                <a:schemeClr val="tx1">
                  <a:lumMod val="65000"/>
                  <a:lumOff val="35000"/>
                </a:schemeClr>
              </a:solidFill>
            </a:endParaRPr>
          </a:p>
          <a:p>
            <a:pPr algn="ctr">
              <a:defRPr/>
            </a:pPr>
            <a:r>
              <a:rPr lang="en-US" altLang="ko-KR" sz="3600">
                <a:solidFill>
                  <a:schemeClr val="tx1">
                    <a:lumMod val="65000"/>
                    <a:lumOff val="35000"/>
                  </a:schemeClr>
                </a:solidFill>
              </a:rPr>
              <a:t>Finally,</a:t>
            </a:r>
            <a:r>
              <a:rPr lang="ko-KR" altLang="en-US" sz="3600">
                <a:solidFill>
                  <a:schemeClr val="tx1">
                    <a:lumMod val="65000"/>
                    <a:lumOff val="35000"/>
                  </a:schemeClr>
                </a:solidFill>
              </a:rPr>
              <a:t> </a:t>
            </a:r>
            <a:r>
              <a:rPr lang="en-US" altLang="ko-KR" sz="3600">
                <a:solidFill>
                  <a:schemeClr val="tx1">
                    <a:lumMod val="65000"/>
                    <a:lumOff val="35000"/>
                  </a:schemeClr>
                </a:solidFill>
              </a:rPr>
              <a:t>Jacob</a:t>
            </a:r>
            <a:r>
              <a:rPr lang="ko-KR" altLang="en-US" sz="3600">
                <a:solidFill>
                  <a:schemeClr val="tx1">
                    <a:lumMod val="65000"/>
                    <a:lumOff val="35000"/>
                  </a:schemeClr>
                </a:solidFill>
              </a:rPr>
              <a:t> </a:t>
            </a:r>
            <a:r>
              <a:rPr lang="en-US" altLang="ko-KR" sz="3600">
                <a:solidFill>
                  <a:schemeClr val="tx1">
                    <a:lumMod val="65000"/>
                    <a:lumOff val="35000"/>
                  </a:schemeClr>
                </a:solidFill>
              </a:rPr>
              <a:t>became</a:t>
            </a:r>
            <a:r>
              <a:rPr lang="ko-KR" altLang="en-US" sz="3600">
                <a:solidFill>
                  <a:schemeClr val="tx1">
                    <a:lumMod val="65000"/>
                    <a:lumOff val="35000"/>
                  </a:schemeClr>
                </a:solidFill>
              </a:rPr>
              <a:t> </a:t>
            </a:r>
            <a:r>
              <a:rPr lang="en-US" altLang="ko-KR" sz="3600">
                <a:solidFill>
                  <a:schemeClr val="tx1">
                    <a:lumMod val="65000"/>
                    <a:lumOff val="35000"/>
                  </a:schemeClr>
                </a:solidFill>
              </a:rPr>
              <a:t>the</a:t>
            </a:r>
            <a:r>
              <a:rPr lang="ko-KR" altLang="en-US" sz="3600">
                <a:solidFill>
                  <a:schemeClr val="tx1">
                    <a:lumMod val="65000"/>
                    <a:lumOff val="35000"/>
                  </a:schemeClr>
                </a:solidFill>
              </a:rPr>
              <a:t> </a:t>
            </a:r>
            <a:r>
              <a:rPr lang="en-US" altLang="ko-KR" sz="3600">
                <a:solidFill>
                  <a:schemeClr val="tx1">
                    <a:lumMod val="65000"/>
                    <a:lumOff val="35000"/>
                  </a:schemeClr>
                </a:solidFill>
              </a:rPr>
              <a:t>ancestor of the Israelites.</a:t>
            </a:r>
            <a:endParaRPr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What do you think more important?</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The blessing to be children of God can not be substituted for anything.</a:t>
            </a: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algn="ctr">
              <a:defRPr/>
            </a:pP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lvl="0">
              <a:defRPr/>
            </a:pPr>
            <a:r>
              <a:rPr lang="en-US" altLang="ko-KR" sz="3600">
                <a:solidFill>
                  <a:srgbClr val="c00000"/>
                </a:solidFill>
              </a:rPr>
              <a:t>God</a:t>
            </a:r>
            <a:r>
              <a:rPr lang="ko-KR" altLang="en-US" sz="3600">
                <a:solidFill>
                  <a:srgbClr val="c00000"/>
                </a:solidFill>
              </a:rPr>
              <a:t> </a:t>
            </a:r>
            <a:r>
              <a:rPr lang="en-US" altLang="ko-KR" sz="3600">
                <a:solidFill>
                  <a:srgbClr val="c00000"/>
                </a:solidFill>
              </a:rPr>
              <a:t>is</a:t>
            </a:r>
            <a:endParaRPr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lvl="0">
              <a:defRPr/>
            </a:pPr>
            <a:r>
              <a:rPr lang="en-US" altLang="ko-KR" sz="3600">
                <a:solidFill>
                  <a:schemeClr val="tx1">
                    <a:lumMod val="65000"/>
                    <a:lumOff val="35000"/>
                  </a:schemeClr>
                </a:solidFill>
              </a:rPr>
              <a:t>God is fulfilling His own will in spite of men’s error and false.</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a:t>
            </a:r>
            <a:r>
              <a:rPr lang="ko-KR" altLang="en-US" sz="4000">
                <a:solidFill>
                  <a:srgbClr val="ff0000"/>
                </a:solidFill>
              </a:rPr>
              <a:t> </a:t>
            </a:r>
            <a:r>
              <a:rPr lang="en-US" altLang="ko-KR" sz="4000">
                <a:solidFill>
                  <a:srgbClr val="ff0000"/>
                </a:solidFill>
              </a:rPr>
              <a:t>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lvl="0">
              <a:defRPr/>
            </a:pPr>
            <a:r>
              <a:rPr lang="en-US" altLang="ko-KR" sz="3600">
                <a:solidFill>
                  <a:schemeClr val="tx1">
                    <a:lumMod val="65000"/>
                    <a:lumOff val="35000"/>
                  </a:schemeClr>
                </a:solidFill>
              </a:rPr>
              <a:t>For what did Esau sell his birthright?</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noodle</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bread</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meat</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dk1"/>
                </a:solidFill>
              </a:rPr>
              <a:t>④ </a:t>
            </a:r>
            <a:r>
              <a:rPr lang="en-US" altLang="ko-KR" sz="2800">
                <a:solidFill>
                  <a:schemeClr val="dk1"/>
                </a:solidFill>
              </a:rPr>
              <a:t>red stew</a:t>
            </a:r>
            <a:endParaRPr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lvl="0">
              <a:defRPr/>
            </a:pPr>
            <a:r>
              <a:rPr lang="ko-KR" altLang="en-US" sz="2800">
                <a:solidFill>
                  <a:srgbClr val="ff0000"/>
                </a:solidFill>
              </a:rPr>
              <a:t>④ </a:t>
            </a:r>
            <a:r>
              <a:rPr lang="en-US" altLang="ko-KR" sz="2800">
                <a:solidFill>
                  <a:srgbClr val="ff0000"/>
                </a:solidFill>
              </a:rPr>
              <a:t>red stew</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a:t>
            </a:r>
            <a:r>
              <a:rPr lang="ko-KR" altLang="en-US" sz="4000">
                <a:solidFill>
                  <a:srgbClr val="ff0000"/>
                </a:solidFill>
              </a:rPr>
              <a:t> </a:t>
            </a:r>
            <a:r>
              <a:rPr lang="en-US" altLang="ko-KR" sz="4000">
                <a:solidFill>
                  <a:srgbClr val="ff0000"/>
                </a:solidFill>
              </a:rPr>
              <a:t>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lvl="0">
              <a:defRPr/>
            </a:pPr>
            <a:r>
              <a:rPr lang="en-US" altLang="ko-KR" sz="3600">
                <a:solidFill>
                  <a:schemeClr val="bg1">
                    <a:lumMod val="50000"/>
                  </a:schemeClr>
                </a:solidFill>
              </a:rPr>
              <a:t>Then Jacob gave Esau some bread and some lentil stew. </a:t>
            </a:r>
            <a:endParaRPr lang="en-US" altLang="ko-KR" sz="3600">
              <a:solidFill>
                <a:schemeClr val="bg1">
                  <a:lumMod val="50000"/>
                </a:schemeClr>
              </a:solidFill>
            </a:endParaRPr>
          </a:p>
          <a:p>
            <a:pPr lvl="0">
              <a:defRPr/>
            </a:pPr>
            <a:r>
              <a:rPr lang="en-US" altLang="ko-KR" sz="3600">
                <a:solidFill>
                  <a:schemeClr val="bg1">
                    <a:lumMod val="50000"/>
                  </a:schemeClr>
                </a:solidFill>
              </a:rPr>
              <a:t>He ate and drank, and then got up and left. </a:t>
            </a:r>
            <a:endParaRPr lang="en-US" altLang="ko-KR" sz="3600">
              <a:solidFill>
                <a:schemeClr val="bg1">
                  <a:lumMod val="50000"/>
                </a:schemeClr>
              </a:solidFill>
            </a:endParaRPr>
          </a:p>
          <a:p>
            <a:pPr lvl="0">
              <a:defRPr/>
            </a:pPr>
            <a:r>
              <a:rPr lang="en-US" altLang="ko-KR" sz="3600">
                <a:solidFill>
                  <a:schemeClr val="bg1">
                    <a:lumMod val="50000"/>
                  </a:schemeClr>
                </a:solidFill>
              </a:rPr>
              <a:t>So, Esau despised his birthright.                                                                 </a:t>
            </a:r>
            <a:endParaRPr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 25:34</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lvl="0">
              <a:defRPr/>
            </a:pPr>
            <a:r>
              <a:rPr lang="en-US" altLang="ko-KR" b="1">
                <a:solidFill>
                  <a:schemeClr val="tx1">
                    <a:lumMod val="50000"/>
                    <a:lumOff val="50000"/>
                  </a:schemeClr>
                </a:solidFill>
              </a:rPr>
              <a:t>No. 11 The Word of 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algn="ctr">
              <a:defRPr/>
            </a:pPr>
            <a:r>
              <a:rPr lang="en-US" altLang="ko-KR" sz="4400"/>
              <a:t>Jacob’s Dream</a:t>
            </a:r>
            <a:endParaRPr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Bible Kids No.2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t>They ate the forbidden fruit</a:t>
            </a:r>
            <a:endParaRPr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lvl="0">
              <a:defRPr/>
            </a:pPr>
            <a:r>
              <a:rPr lang="en-US" altLang="ko-KR" sz="3600"/>
              <a:t>He had a dream in which he saw a stairway resting on the earth, with its top reaching to heaven, and the angels of God were ascending and descending on it</a:t>
            </a:r>
            <a:endParaRPr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28:</a:t>
            </a:r>
            <a:r>
              <a:rPr lang="ko-KR" altLang="en-US" sz="2800">
                <a:solidFill>
                  <a:schemeClr val="tx1">
                    <a:lumMod val="65000"/>
                    <a:lumOff val="35000"/>
                  </a:schemeClr>
                </a:solidFill>
              </a:rPr>
              <a:t> </a:t>
            </a:r>
            <a:r>
              <a:rPr lang="en-US" altLang="ko-KR" sz="2800">
                <a:solidFill>
                  <a:schemeClr val="tx1">
                    <a:lumMod val="65000"/>
                    <a:lumOff val="35000"/>
                  </a:schemeClr>
                </a:solidFill>
              </a:rPr>
              <a:t>12</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lvl="0">
              <a:defRPr/>
            </a:pPr>
            <a:r>
              <a:rPr lang="en-US" altLang="ko-KR" sz="2800">
                <a:solidFill>
                  <a:schemeClr val="tx1">
                    <a:lumMod val="65000"/>
                    <a:lumOff val="35000"/>
                  </a:schemeClr>
                </a:solidFill>
              </a:rPr>
              <a:t>Jacob deceived his brother with a lie. He was afraid of being killed. So, he fled from home to his uncle in Haran.</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lvl="0">
              <a:defRPr/>
            </a:pPr>
            <a:r>
              <a:rPr lang="en-US" altLang="ko-KR" sz="2800">
                <a:solidFill>
                  <a:schemeClr val="tx1">
                    <a:lumMod val="65000"/>
                    <a:lumOff val="35000"/>
                  </a:schemeClr>
                </a:solidFill>
              </a:rPr>
              <a:t>At night, taking a stone there, he slept putting it under his head as a pillow. He was alone there without family. So he was afraid and felt lonely.</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Jacob saw angels of God ascending and descending a stairway on the earth to heaven.</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He heard the voice of God, ”I am with you and will watch over you wherever you go.”</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lvl="0">
              <a:defRPr/>
            </a:pPr>
            <a:r>
              <a:rPr lang="en-US" altLang="ko-KR" sz="2800">
                <a:solidFill>
                  <a:schemeClr val="tx1">
                    <a:lumMod val="65000"/>
                    <a:lumOff val="35000"/>
                  </a:schemeClr>
                </a:solidFill>
              </a:rPr>
              <a:t>When he awoke in the morning, he worshiped  God who promised that he would be with him, and he gave glory to God.</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algn="ctr">
              <a:defRPr/>
            </a:pPr>
            <a:r>
              <a:rPr lang="en-US" altLang="ko-KR" sz="3600">
                <a:solidFill>
                  <a:schemeClr val="tx1">
                    <a:lumMod val="65000"/>
                    <a:lumOff val="35000"/>
                  </a:schemeClr>
                </a:solidFill>
              </a:rPr>
              <a:t>Like God was with Jacob who was afraid of being alone,</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Our Father God also take care of us when we are alone.</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Like Jacob, we should honor and give glory to God who be with us always.</a:t>
            </a:r>
            <a:endParaRPr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algn="ctr">
              <a:defRPr/>
            </a:pP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lvl="0">
              <a:defRPr/>
            </a:pPr>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lvl="0">
              <a:defRPr/>
            </a:pPr>
            <a:r>
              <a:rPr lang="en-US" altLang="ko-KR" sz="3600">
                <a:solidFill>
                  <a:schemeClr val="tx1">
                    <a:lumMod val="65000"/>
                    <a:lumOff val="35000"/>
                  </a:schemeClr>
                </a:solidFill>
              </a:rPr>
              <a:t>God is with us anywhere and anytime.</a:t>
            </a: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God is taking care of us always.</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a:t>
            </a:r>
            <a:r>
              <a:rPr lang="ko-KR" altLang="en-US" sz="4000">
                <a:solidFill>
                  <a:srgbClr val="ff0000"/>
                </a:solidFill>
              </a:rPr>
              <a:t> </a:t>
            </a:r>
            <a:r>
              <a:rPr lang="en-US" altLang="ko-KR" sz="4000">
                <a:solidFill>
                  <a:srgbClr val="ff0000"/>
                </a:solidFill>
              </a:rPr>
              <a:t>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lvl="0">
              <a:defRPr/>
            </a:pPr>
            <a:r>
              <a:rPr lang="en-US" altLang="ko-KR" sz="3600">
                <a:solidFill>
                  <a:schemeClr val="tx1">
                    <a:lumMod val="65000"/>
                    <a:lumOff val="35000"/>
                  </a:schemeClr>
                </a:solidFill>
              </a:rPr>
              <a:t>When Jacob slept, what did he take as a pillow?</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wood</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dk1"/>
                </a:solidFill>
              </a:rPr>
              <a:t>② </a:t>
            </a:r>
            <a:r>
              <a:rPr lang="en-US" altLang="ko-KR" sz="2800">
                <a:solidFill>
                  <a:schemeClr val="dk1"/>
                </a:solidFill>
              </a:rPr>
              <a:t>stone</a:t>
            </a:r>
            <a:endParaRPr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bag</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skin of animal</a:t>
            </a:r>
            <a:endParaRPr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lvl="0">
              <a:defRPr/>
            </a:pPr>
            <a:r>
              <a:rPr lang="ko-KR" altLang="en-US" sz="2800">
                <a:solidFill>
                  <a:srgbClr val="ff0000"/>
                </a:solidFill>
              </a:rPr>
              <a:t>② </a:t>
            </a:r>
            <a:r>
              <a:rPr lang="en-US" altLang="ko-KR" sz="2800">
                <a:solidFill>
                  <a:srgbClr val="ff0000"/>
                </a:solidFill>
              </a:rPr>
              <a:t>stone</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lvl="0">
              <a:defRPr/>
            </a:pPr>
            <a:r>
              <a:rPr lang="en-US" altLang="ko-KR" sz="3600"/>
              <a:t>He had a dream in which he saw a stairway resting on the earth, with its top reaching to heaven, and the angels of God were ascending and descending on it</a:t>
            </a:r>
            <a:endParaRPr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28:</a:t>
            </a:r>
            <a:r>
              <a:rPr lang="ko-KR" altLang="en-US" sz="2800">
                <a:solidFill>
                  <a:schemeClr val="tx1">
                    <a:lumMod val="65000"/>
                    <a:lumOff val="35000"/>
                  </a:schemeClr>
                </a:solidFill>
              </a:rPr>
              <a:t> </a:t>
            </a:r>
            <a:r>
              <a:rPr lang="en-US" altLang="ko-KR" sz="2800">
                <a:solidFill>
                  <a:schemeClr val="tx1">
                    <a:lumMod val="65000"/>
                    <a:lumOff val="35000"/>
                  </a:schemeClr>
                </a:solidFill>
              </a:rPr>
              <a:t>12</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created man in his own image, in the image of God he created him; </a:t>
            </a:r>
          </a:p>
          <a:p>
            <a:r>
              <a:rPr lang="en-US" altLang="ko-KR" sz="3600">
                <a:solidFill>
                  <a:schemeClr val="tx1">
                    <a:lumMod val="65000"/>
                    <a:lumOff val="35000"/>
                  </a:schemeClr>
                </a:solidFill>
              </a:rPr>
              <a:t>male and female he created them.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1:27</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lvl="0">
              <a:defRPr/>
            </a:pPr>
            <a:r>
              <a:rPr lang="en-US" altLang="ko-KR" b="1">
                <a:solidFill>
                  <a:schemeClr val="tx1">
                    <a:lumMod val="50000"/>
                    <a:lumOff val="50000"/>
                  </a:schemeClr>
                </a:solidFill>
              </a:rPr>
              <a:t>No.12</a:t>
            </a:r>
            <a:r>
              <a:rPr lang="ko-KR" altLang="en-US" b="1">
                <a:solidFill>
                  <a:schemeClr val="tx1">
                    <a:lumMod val="50000"/>
                    <a:lumOff val="50000"/>
                  </a:schemeClr>
                </a:solidFill>
              </a:rPr>
              <a:t> </a:t>
            </a:r>
            <a:r>
              <a:rPr lang="en-US" altLang="ko-KR" b="1">
                <a:solidFill>
                  <a:schemeClr val="tx1">
                    <a:lumMod val="50000"/>
                    <a:lumOff val="50000"/>
                  </a:schemeClr>
                </a:solidFill>
              </a:rPr>
              <a:t>The</a:t>
            </a:r>
            <a:r>
              <a:rPr lang="ko-KR" altLang="en-US" b="1">
                <a:solidFill>
                  <a:schemeClr val="tx1">
                    <a:lumMod val="50000"/>
                    <a:lumOff val="50000"/>
                  </a:schemeClr>
                </a:solidFill>
              </a:rPr>
              <a:t> </a:t>
            </a:r>
            <a:r>
              <a:rPr lang="en-US" altLang="ko-KR" b="1">
                <a:solidFill>
                  <a:schemeClr val="tx1">
                    <a:lumMod val="50000"/>
                    <a:lumOff val="50000"/>
                  </a:schemeClr>
                </a:solidFill>
              </a:rPr>
              <a:t>Word</a:t>
            </a:r>
            <a:r>
              <a:rPr lang="ko-KR" altLang="en-US" b="1">
                <a:solidFill>
                  <a:schemeClr val="tx1">
                    <a:lumMod val="50000"/>
                    <a:lumOff val="50000"/>
                  </a:schemeClr>
                </a:solidFill>
              </a:rPr>
              <a:t> </a:t>
            </a:r>
            <a:r>
              <a:rPr lang="en-US" altLang="ko-KR" b="1">
                <a:solidFill>
                  <a:schemeClr val="tx1">
                    <a:lumMod val="50000"/>
                    <a:lumOff val="50000"/>
                  </a:schemeClr>
                </a:solidFill>
              </a:rPr>
              <a:t>of</a:t>
            </a:r>
            <a:r>
              <a:rPr lang="ko-KR" altLang="en-US" b="1">
                <a:solidFill>
                  <a:schemeClr val="tx1">
                    <a:lumMod val="50000"/>
                    <a:lumOff val="50000"/>
                  </a:schemeClr>
                </a:solidFill>
              </a:rPr>
              <a:t> </a:t>
            </a:r>
            <a:r>
              <a:rPr lang="en-US" altLang="ko-KR" b="1">
                <a:solidFill>
                  <a:schemeClr val="tx1">
                    <a:lumMod val="50000"/>
                    <a:lumOff val="50000"/>
                  </a:schemeClr>
                </a:solidFill>
              </a:rPr>
              <a:t>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algn="ctr">
              <a:defRPr/>
            </a:pPr>
            <a:r>
              <a:rPr lang="en-US" altLang="ko-KR" sz="4400"/>
              <a:t>Joseph Sold by His Brothers</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lvl="0">
              <a:defRPr/>
            </a:pPr>
            <a:r>
              <a:rPr lang="en-US" altLang="ko-KR" sz="3600">
                <a:solidFill>
                  <a:schemeClr val="bg1">
                    <a:lumMod val="50000"/>
                  </a:schemeClr>
                </a:solidFill>
              </a:rPr>
              <a:t>"Come now, let's kill him and throw him into one of these cisterns </a:t>
            </a:r>
            <a:endParaRPr lang="en-US" altLang="ko-KR" sz="3600">
              <a:solidFill>
                <a:schemeClr val="bg1">
                  <a:lumMod val="50000"/>
                </a:schemeClr>
              </a:solidFill>
            </a:endParaRPr>
          </a:p>
          <a:p>
            <a:pPr lvl="0">
              <a:defRPr/>
            </a:pPr>
            <a:r>
              <a:rPr lang="en-US" altLang="ko-KR" sz="3600">
                <a:solidFill>
                  <a:schemeClr val="bg1">
                    <a:lumMod val="50000"/>
                  </a:schemeClr>
                </a:solidFill>
              </a:rPr>
              <a:t>and say that a ferocious animal devoured him. </a:t>
            </a:r>
            <a:endParaRPr lang="en-US" altLang="ko-KR" sz="3600">
              <a:solidFill>
                <a:schemeClr val="bg1">
                  <a:lumMod val="50000"/>
                </a:schemeClr>
              </a:solidFill>
            </a:endParaRPr>
          </a:p>
          <a:p>
            <a:pPr lvl="0">
              <a:defRPr/>
            </a:pPr>
            <a:r>
              <a:rPr lang="en-US" altLang="ko-KR" sz="3600">
                <a:solidFill>
                  <a:schemeClr val="bg1">
                    <a:lumMod val="50000"/>
                  </a:schemeClr>
                </a:solidFill>
              </a:rPr>
              <a:t>Then we'll see what comes of his dreams."</a:t>
            </a:r>
            <a:endParaRPr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 37: 20)</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lvl="0">
              <a:defRPr/>
            </a:pPr>
            <a:r>
              <a:rPr lang="en-US" altLang="ko-KR" sz="2800">
                <a:solidFill>
                  <a:schemeClr val="tx1">
                    <a:lumMod val="65000"/>
                    <a:lumOff val="35000"/>
                  </a:schemeClr>
                </a:solidFill>
              </a:rPr>
              <a:t>Jacob had twelve sons. He loved Joseph more than any of his other sons. So, he made a richly beautiful cloth for Joseph</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lvl="0">
              <a:defRPr/>
            </a:pPr>
            <a:r>
              <a:rPr lang="en-US" altLang="ko-KR" sz="2800">
                <a:solidFill>
                  <a:schemeClr val="tx1">
                    <a:lumMod val="65000"/>
                    <a:lumOff val="35000"/>
                  </a:schemeClr>
                </a:solidFill>
              </a:rPr>
              <a:t>His brothers hated him a lot because their father loved him specially. “Let’s sell Joseph. Let’s tell to father he died.</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They sold Joseph as a slave to merchants came by. </a:t>
            </a:r>
            <a:endParaRPr lang="en-US" altLang="ko-KR" sz="2800">
              <a:solidFill>
                <a:schemeClr val="tx1">
                  <a:lumMod val="65000"/>
                  <a:lumOff val="35000"/>
                </a:schemeClr>
              </a:solidFill>
            </a:endParaRPr>
          </a:p>
          <a:p>
            <a:pPr lvl="0">
              <a:defRPr/>
            </a:pPr>
            <a:r>
              <a:rPr lang="en-US" altLang="ko-KR" sz="2800">
                <a:solidFill>
                  <a:schemeClr val="tx1">
                    <a:lumMod val="65000"/>
                    <a:lumOff val="35000"/>
                  </a:schemeClr>
                </a:solidFill>
              </a:rPr>
              <a:t>At hearing this, Jacob was deeply saddened.</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lvl="0">
              <a:defRPr/>
            </a:pPr>
            <a:r>
              <a:rPr lang="en-US" altLang="ko-KR" sz="2800">
                <a:solidFill>
                  <a:schemeClr val="tx1">
                    <a:lumMod val="65000"/>
                    <a:lumOff val="35000"/>
                  </a:schemeClr>
                </a:solidFill>
              </a:rPr>
              <a:t>Joseph lived a hard life as a slave. However, he believed and relied on God without committing any sin.</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lvl="0">
              <a:defRPr/>
            </a:pPr>
            <a:r>
              <a:rPr lang="en-US" altLang="ko-KR" sz="2400">
                <a:solidFill>
                  <a:schemeClr val="tx1">
                    <a:lumMod val="65000"/>
                    <a:lumOff val="35000"/>
                  </a:schemeClr>
                </a:solidFill>
              </a:rPr>
              <a:t>Joseph was sent into prison on a false charge.</a:t>
            </a:r>
            <a:r>
              <a:rPr lang="ko-KR" altLang="en-US" sz="2400">
                <a:solidFill>
                  <a:schemeClr val="tx1">
                    <a:lumMod val="65000"/>
                    <a:lumOff val="35000"/>
                  </a:schemeClr>
                </a:solidFill>
              </a:rPr>
              <a:t> </a:t>
            </a:r>
            <a:r>
              <a:rPr lang="en-US" altLang="ko-KR" sz="2400">
                <a:solidFill>
                  <a:schemeClr val="tx1">
                    <a:lumMod val="65000"/>
                    <a:lumOff val="35000"/>
                  </a:schemeClr>
                </a:solidFill>
              </a:rPr>
              <a:t>However, he tried to be righteous before God even in the prison. God didn’t forget Joseph and God had an amazing plans for him.</a:t>
            </a:r>
            <a:endParaRPr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algn="ctr">
              <a:defRPr/>
            </a:pPr>
            <a:r>
              <a:rPr lang="en-US" altLang="ko-KR" sz="3200">
                <a:solidFill>
                  <a:schemeClr val="tx1">
                    <a:lumMod val="65000"/>
                    <a:lumOff val="35000"/>
                  </a:schemeClr>
                </a:solidFill>
              </a:rPr>
              <a:t>Joseph was hated and sold as a slave by his own brothers. He was also put into prison on a false charge.</a:t>
            </a:r>
            <a:endParaRPr lang="en-US" altLang="ko-KR" sz="3200">
              <a:solidFill>
                <a:schemeClr val="tx1">
                  <a:lumMod val="65000"/>
                  <a:lumOff val="35000"/>
                </a:schemeClr>
              </a:solidFill>
            </a:endParaRPr>
          </a:p>
          <a:p>
            <a:pPr algn="ctr">
              <a:defRPr/>
            </a:pPr>
            <a:r>
              <a:rPr lang="en-US" altLang="ko-KR" sz="3200">
                <a:solidFill>
                  <a:schemeClr val="tx1">
                    <a:lumMod val="65000"/>
                    <a:lumOff val="35000"/>
                  </a:schemeClr>
                </a:solidFill>
              </a:rPr>
              <a:t>However, he relied on God and tried not to commit any sin all the more.</a:t>
            </a:r>
            <a:endParaRPr lang="en-US" altLang="ko-KR" sz="3200">
              <a:solidFill>
                <a:schemeClr val="tx1">
                  <a:lumMod val="65000"/>
                  <a:lumOff val="35000"/>
                </a:schemeClr>
              </a:solidFill>
            </a:endParaRPr>
          </a:p>
          <a:p>
            <a:pPr algn="ctr">
              <a:defRPr/>
            </a:pPr>
            <a:r>
              <a:rPr lang="en-US" altLang="ko-KR" sz="3200">
                <a:solidFill>
                  <a:schemeClr val="tx1">
                    <a:lumMod val="65000"/>
                    <a:lumOff val="35000"/>
                  </a:schemeClr>
                </a:solidFill>
              </a:rPr>
              <a:t>We may face some difficulties.</a:t>
            </a:r>
            <a:endParaRPr lang="en-US" altLang="ko-KR" sz="3200">
              <a:solidFill>
                <a:schemeClr val="tx1">
                  <a:lumMod val="65000"/>
                  <a:lumOff val="35000"/>
                </a:schemeClr>
              </a:solidFill>
            </a:endParaRPr>
          </a:p>
          <a:p>
            <a:pPr algn="ctr">
              <a:defRPr/>
            </a:pPr>
            <a:r>
              <a:rPr lang="en-US" altLang="ko-KR" sz="3200">
                <a:solidFill>
                  <a:schemeClr val="tx1">
                    <a:lumMod val="65000"/>
                    <a:lumOff val="35000"/>
                  </a:schemeClr>
                </a:solidFill>
              </a:rPr>
              <a:t>Let’s not commit any sin and to ask help to our father God who is willingly listening to our prayer.</a:t>
            </a: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algn="ctr">
              <a:defRPr/>
            </a:pP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lvl="0">
              <a:defRPr/>
            </a:pPr>
            <a:r>
              <a:rPr lang="en-US" altLang="ko-KR" sz="3600">
                <a:solidFill>
                  <a:srgbClr val="c00000"/>
                </a:solidFill>
              </a:rPr>
              <a:t>Our Father God..</a:t>
            </a:r>
            <a:endParaRPr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lvl="0">
              <a:defRPr/>
            </a:pPr>
            <a:r>
              <a:rPr lang="en-US" altLang="ko-KR" sz="3600">
                <a:solidFill>
                  <a:schemeClr val="tx1">
                    <a:lumMod val="65000"/>
                    <a:lumOff val="35000"/>
                  </a:schemeClr>
                </a:solidFill>
              </a:rPr>
              <a:t>Our Father God has an amazing plans for us even in a difficult times. </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lvl="0">
              <a:defRPr/>
            </a:pPr>
            <a:r>
              <a:rPr lang="en-US" altLang="ko-KR" sz="3600">
                <a:solidFill>
                  <a:schemeClr val="tx1">
                    <a:lumMod val="65000"/>
                    <a:lumOff val="35000"/>
                  </a:schemeClr>
                </a:solidFill>
              </a:rPr>
              <a:t>What did Jacob give only to Joseph among his twelve sons?</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toys</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Bible</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richly beautiful cloth</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money</a:t>
            </a:r>
            <a:endParaRPr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lvl="0">
              <a:defRPr/>
            </a:pPr>
            <a:r>
              <a:rPr lang="ko-KR" altLang="en-US" sz="2800">
                <a:solidFill>
                  <a:srgbClr val="ff0000"/>
                </a:solidFill>
              </a:rPr>
              <a:t>③ </a:t>
            </a:r>
            <a:r>
              <a:rPr lang="en-US" altLang="ko-KR" sz="2800">
                <a:solidFill>
                  <a:srgbClr val="ff0000"/>
                </a:solidFill>
              </a:rPr>
              <a:t>richly beautiful cloth</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a:solidFill>
                  <a:schemeClr val="tx1">
                    <a:lumMod val="65000"/>
                    <a:lumOff val="35000"/>
                  </a:schemeClr>
                </a:solidFill>
              </a:rPr>
              <a:t>Adam and Eve was the best creatures among God’s creatures.</a:t>
            </a:r>
          </a:p>
          <a:p>
            <a:r>
              <a:rPr lang="en-US" altLang="ko-KR" sz="2400">
                <a:solidFill>
                  <a:schemeClr val="tx1">
                    <a:lumMod val="65000"/>
                    <a:lumOff val="35000"/>
                  </a:schemeClr>
                </a:solidFill>
              </a:rPr>
              <a:t>For they were created according to God’s image.</a:t>
            </a:r>
            <a:endParaRPr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lvl="0">
              <a:defRPr/>
            </a:pPr>
            <a:r>
              <a:rPr lang="en-US" altLang="ko-KR" sz="3600">
                <a:solidFill>
                  <a:schemeClr val="bg1">
                    <a:lumMod val="50000"/>
                  </a:schemeClr>
                </a:solidFill>
              </a:rPr>
              <a:t>"Come now, let's kill him and throw him into one of these cisterns </a:t>
            </a:r>
            <a:endParaRPr lang="en-US" altLang="ko-KR" sz="3600">
              <a:solidFill>
                <a:schemeClr val="bg1">
                  <a:lumMod val="50000"/>
                </a:schemeClr>
              </a:solidFill>
            </a:endParaRPr>
          </a:p>
          <a:p>
            <a:pPr lvl="0">
              <a:defRPr/>
            </a:pPr>
            <a:r>
              <a:rPr lang="en-US" altLang="ko-KR" sz="3600">
                <a:solidFill>
                  <a:schemeClr val="bg1">
                    <a:lumMod val="50000"/>
                  </a:schemeClr>
                </a:solidFill>
              </a:rPr>
              <a:t>and say that a ferocious animal devoured him. </a:t>
            </a:r>
            <a:endParaRPr lang="en-US" altLang="ko-KR" sz="3600">
              <a:solidFill>
                <a:schemeClr val="bg1">
                  <a:lumMod val="50000"/>
                </a:schemeClr>
              </a:solidFill>
            </a:endParaRPr>
          </a:p>
          <a:p>
            <a:pPr lvl="0">
              <a:defRPr/>
            </a:pPr>
            <a:r>
              <a:rPr lang="en-US" altLang="ko-KR" sz="3600">
                <a:solidFill>
                  <a:schemeClr val="bg1">
                    <a:lumMod val="50000"/>
                  </a:schemeClr>
                </a:solidFill>
              </a:rPr>
              <a:t>Then we'll see what comes of his dreams."</a:t>
            </a:r>
            <a:endParaRPr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 37: 20)</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lvl="0">
              <a:defRPr/>
            </a:pPr>
            <a:r>
              <a:rPr lang="en-US" altLang="ko-KR" b="1">
                <a:solidFill>
                  <a:schemeClr val="tx1">
                    <a:lumMod val="50000"/>
                    <a:lumOff val="50000"/>
                  </a:schemeClr>
                </a:solidFill>
              </a:rPr>
              <a:t>No. 13 The Word of 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algn="ctr">
              <a:defRPr/>
            </a:pPr>
            <a:r>
              <a:rPr lang="en-US" altLang="ko-KR" sz="4400"/>
              <a:t>Joseph became Prime Minister in Egypt</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lvl="0">
              <a:defRPr/>
            </a:pPr>
            <a:r>
              <a:rPr lang="en-US" altLang="ko-KR" sz="3600"/>
              <a:t> So Pharaoh said to Joseph, “I hereby put you in charge of the whole land of Egypt.”                                                                 </a:t>
            </a:r>
            <a:endParaRPr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41:</a:t>
            </a:r>
            <a:r>
              <a:rPr lang="ko-KR" altLang="en-US" sz="2800">
                <a:solidFill>
                  <a:schemeClr val="tx1">
                    <a:lumMod val="65000"/>
                    <a:lumOff val="35000"/>
                  </a:schemeClr>
                </a:solidFill>
              </a:rPr>
              <a:t> </a:t>
            </a:r>
            <a:r>
              <a:rPr lang="en-US" altLang="ko-KR" sz="2800">
                <a:solidFill>
                  <a:schemeClr val="tx1">
                    <a:lumMod val="65000"/>
                    <a:lumOff val="35000"/>
                  </a:schemeClr>
                </a:solidFill>
              </a:rPr>
              <a:t>41</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lvl="0">
              <a:defRPr/>
            </a:pPr>
            <a:r>
              <a:rPr lang="en-US" altLang="ko-KR" sz="2800">
                <a:solidFill>
                  <a:schemeClr val="tx1">
                    <a:lumMod val="65000"/>
                    <a:lumOff val="35000"/>
                  </a:schemeClr>
                </a:solidFill>
              </a:rPr>
              <a:t>Pharaoh, the king of Egypt, had a dream. 7 fat cows and after that 7 ugly cows came out. 7 ugly cows ate up 7 fat cows.  It was very strange dream.</a:t>
            </a:r>
            <a:endParaRPr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lvl="0">
              <a:defRPr/>
            </a:pPr>
            <a:r>
              <a:rPr lang="en-US" altLang="ko-KR" sz="2400">
                <a:solidFill>
                  <a:schemeClr val="tx1">
                    <a:lumMod val="65000"/>
                    <a:lumOff val="35000"/>
                  </a:schemeClr>
                </a:solidFill>
              </a:rPr>
              <a:t>No one could interpret his dream in the palace. The chief cupbearer who was helped by Joseph introduced him to the king.</a:t>
            </a:r>
            <a:endParaRPr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God gave Joseph wisdom. So, he could interpret the meaning of the dream and told it to the king.</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lvl="0">
              <a:defRPr/>
            </a:pPr>
            <a:r>
              <a:rPr lang="en-US" altLang="ko-KR" sz="2800">
                <a:solidFill>
                  <a:schemeClr val="tx1">
                    <a:lumMod val="65000"/>
                    <a:lumOff val="35000"/>
                  </a:schemeClr>
                </a:solidFill>
              </a:rPr>
              <a:t>Pharaoh was so moved that he appointed Joseph who was a prisoner to the second highest position of the land.</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Joseph became the prime minister of Egypt and ruled over the land well with the wisdom God gave him.</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algn="ctr">
              <a:defRPr/>
            </a:pPr>
            <a:r>
              <a:rPr lang="en-US" altLang="ko-KR" sz="3600">
                <a:solidFill>
                  <a:schemeClr val="tx1">
                    <a:lumMod val="65000"/>
                    <a:lumOff val="35000"/>
                  </a:schemeClr>
                </a:solidFill>
              </a:rPr>
              <a:t>God had the amazing plans for Joseph.</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When we face some difficulties, we should also not be disappointed,</a:t>
            </a:r>
            <a:endParaRPr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but should expect God’s amazing plans for us and believe in God..</a:t>
            </a: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algn="ctr">
              <a:defRPr/>
            </a:pP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lvl="0">
              <a:defRPr/>
            </a:pPr>
            <a:r>
              <a:rPr lang="en-US" altLang="ko-KR" sz="3600">
                <a:solidFill>
                  <a:srgbClr val="c00000"/>
                </a:solidFill>
              </a:rPr>
              <a:t>God does according to His will. </a:t>
            </a:r>
            <a:endParaRPr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lvl="0">
              <a:defRPr/>
            </a:pPr>
            <a:r>
              <a:rPr lang="en-US" altLang="ko-KR" sz="3600">
                <a:solidFill>
                  <a:schemeClr val="tx1">
                    <a:lumMod val="65000"/>
                    <a:lumOff val="35000"/>
                  </a:schemeClr>
                </a:solidFill>
              </a:rPr>
              <a:t>The lowly will be exalted and the exalted will be brought low.</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a:solidFill>
                  <a:schemeClr val="tx1">
                    <a:lumMod val="65000"/>
                    <a:lumOff val="35000"/>
                  </a:schemeClr>
                </a:solidFill>
              </a:rPr>
              <a:t>God said to the man,</a:t>
            </a:r>
            <a:r>
              <a:rPr lang="ko-KR" altLang="en-US" sz="2000">
                <a:solidFill>
                  <a:schemeClr val="tx1">
                    <a:lumMod val="65000"/>
                    <a:lumOff val="35000"/>
                  </a:schemeClr>
                </a:solidFill>
              </a:rPr>
              <a:t> </a:t>
            </a:r>
            <a:r>
              <a:rPr lang="en-US" altLang="ko-KR" sz="2000">
                <a:solidFill>
                  <a:schemeClr val="tx1">
                    <a:lumMod val="65000"/>
                    <a:lumOff val="35000"/>
                  </a:schemeClr>
                </a:solidFill>
              </a:rPr>
              <a:t>“"You are free to eat from any tree in the garden; but </a:t>
            </a:r>
            <a:r>
              <a:rPr lang="en-US" altLang="ko-KR" sz="2000" u="sng">
                <a:solidFill>
                  <a:schemeClr val="tx1">
                    <a:lumMod val="65000"/>
                    <a:lumOff val="35000"/>
                  </a:schemeClr>
                </a:solidFill>
              </a:rPr>
              <a:t>you must not eat from the tree of the knowledge of good and evil, for when you eat of it you will surely die</a:t>
            </a:r>
            <a:r>
              <a:rPr lang="en-US" altLang="ko-KR" sz="2000">
                <a:solidFill>
                  <a:schemeClr val="tx1">
                    <a:lumMod val="65000"/>
                    <a:lumOff val="35000"/>
                  </a:schemeClr>
                </a:solidFill>
              </a:rPr>
              <a:t>." </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lvl="0">
              <a:defRPr/>
            </a:pPr>
            <a:r>
              <a:rPr lang="en-US" altLang="ko-KR" sz="3600">
                <a:solidFill>
                  <a:schemeClr val="tx1">
                    <a:lumMod val="65000"/>
                    <a:lumOff val="35000"/>
                  </a:schemeClr>
                </a:solidFill>
              </a:rPr>
              <a:t>What animals appeared in Pharaoh’s dream?</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bird</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dog</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horse</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cow</a:t>
            </a:r>
            <a:endParaRPr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lvl="0">
              <a:defRPr/>
            </a:pPr>
            <a:r>
              <a:rPr lang="ko-KR" altLang="en-US" sz="2800">
                <a:solidFill>
                  <a:srgbClr val="ff0000"/>
                </a:solidFill>
              </a:rPr>
              <a:t>④ </a:t>
            </a:r>
            <a:r>
              <a:rPr lang="en-US" altLang="ko-KR" sz="2800">
                <a:solidFill>
                  <a:srgbClr val="ff0000"/>
                </a:solidFill>
              </a:rPr>
              <a:t>cow</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lvl="0">
              <a:defRPr/>
            </a:pPr>
            <a:r>
              <a:rPr lang="en-US" altLang="ko-KR" sz="3600"/>
              <a:t> So Pharaoh said to Joseph, </a:t>
            </a:r>
            <a:endParaRPr lang="en-US" altLang="ko-KR" sz="3600"/>
          </a:p>
          <a:p>
            <a:pPr lvl="0">
              <a:defRPr/>
            </a:pPr>
            <a:r>
              <a:rPr lang="en-US" altLang="ko-KR" sz="3600"/>
              <a:t>“I hereby put you in charge of the whole land of Egypt.”</a:t>
            </a:r>
            <a:endParaRPr lang="en-US" altLang="ko-KR" sz="3600"/>
          </a:p>
          <a:p>
            <a:pPr lvl="0">
              <a:defRPr/>
            </a:pPr>
            <a:r>
              <a:rPr lang="en-US" altLang="ko-KR" sz="3600"/>
              <a:t>                                                                </a:t>
            </a:r>
            <a:endParaRPr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41:</a:t>
            </a:r>
            <a:r>
              <a:rPr lang="ko-KR" altLang="en-US" sz="2800">
                <a:solidFill>
                  <a:schemeClr val="tx1">
                    <a:lumMod val="65000"/>
                    <a:lumOff val="35000"/>
                  </a:schemeClr>
                </a:solidFill>
              </a:rPr>
              <a:t> </a:t>
            </a:r>
            <a:r>
              <a:rPr lang="en-US" altLang="ko-KR" sz="2800">
                <a:solidFill>
                  <a:schemeClr val="tx1">
                    <a:lumMod val="65000"/>
                    <a:lumOff val="35000"/>
                  </a:schemeClr>
                </a:solidFill>
              </a:rPr>
              <a:t>41</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lvl="0">
              <a:defRPr/>
            </a:pPr>
            <a:r>
              <a:rPr lang="en-US" altLang="ko-KR" b="1">
                <a:solidFill>
                  <a:schemeClr val="tx1">
                    <a:lumMod val="50000"/>
                    <a:lumOff val="50000"/>
                  </a:schemeClr>
                </a:solidFill>
              </a:rPr>
              <a:t>No.</a:t>
            </a:r>
            <a:r>
              <a:rPr lang="ko-KR" altLang="en-US" b="1">
                <a:solidFill>
                  <a:schemeClr val="tx1">
                    <a:lumMod val="50000"/>
                    <a:lumOff val="50000"/>
                  </a:schemeClr>
                </a:solidFill>
              </a:rPr>
              <a:t> </a:t>
            </a:r>
            <a:r>
              <a:rPr lang="en-US" altLang="ko-KR" b="1">
                <a:solidFill>
                  <a:schemeClr val="tx1">
                    <a:lumMod val="50000"/>
                    <a:lumOff val="50000"/>
                  </a:schemeClr>
                </a:solidFill>
              </a:rPr>
              <a:t>14</a:t>
            </a:r>
            <a:r>
              <a:rPr lang="ko-KR" altLang="en-US" b="1">
                <a:solidFill>
                  <a:schemeClr val="tx1">
                    <a:lumMod val="50000"/>
                    <a:lumOff val="50000"/>
                  </a:schemeClr>
                </a:solidFill>
              </a:rPr>
              <a:t> </a:t>
            </a:r>
            <a:r>
              <a:rPr lang="en-US" altLang="ko-KR" b="1">
                <a:solidFill>
                  <a:schemeClr val="tx1">
                    <a:lumMod val="50000"/>
                    <a:lumOff val="50000"/>
                  </a:schemeClr>
                </a:solidFill>
              </a:rPr>
              <a:t>The Word of 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algn="ctr">
              <a:defRPr/>
            </a:pPr>
            <a:r>
              <a:rPr lang="en-US" altLang="ko-KR" sz="4400"/>
              <a:t>Joseph Met His Brothers Again</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lvl="0">
              <a:defRPr/>
            </a:pPr>
            <a:r>
              <a:rPr lang="en-US" altLang="ko-KR" sz="3600">
                <a:solidFill>
                  <a:schemeClr val="bg1">
                    <a:lumMod val="50000"/>
                  </a:schemeClr>
                </a:solidFill>
              </a:rPr>
              <a:t>Although Joseph recognized his brothers, they did not recognize him.</a:t>
            </a:r>
            <a:endParaRPr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42:</a:t>
            </a:r>
            <a:r>
              <a:rPr lang="ko-KR" altLang="en-US" sz="2800">
                <a:solidFill>
                  <a:schemeClr val="tx1">
                    <a:lumMod val="65000"/>
                    <a:lumOff val="35000"/>
                  </a:schemeClr>
                </a:solidFill>
              </a:rPr>
              <a:t> </a:t>
            </a:r>
            <a:r>
              <a:rPr lang="en-US" altLang="ko-KR" sz="2800">
                <a:solidFill>
                  <a:schemeClr val="tx1">
                    <a:lumMod val="65000"/>
                    <a:lumOff val="35000"/>
                  </a:schemeClr>
                </a:solidFill>
              </a:rPr>
              <a:t>8</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lvl="0">
              <a:defRPr/>
            </a:pPr>
            <a:r>
              <a:rPr lang="en-US" altLang="ko-KR" sz="2800">
                <a:solidFill>
                  <a:schemeClr val="tx1">
                    <a:lumMod val="65000"/>
                    <a:lumOff val="35000"/>
                  </a:schemeClr>
                </a:solidFill>
              </a:rPr>
              <a:t>Pharaoh appointed Joseph as a prime minister of Egypt. Joseph controlled over the 7 years severe famine wisely.</a:t>
            </a:r>
            <a:endParaRPr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lvl="0">
              <a:defRPr/>
            </a:pPr>
            <a:r>
              <a:rPr lang="en-US" altLang="ko-KR" sz="2600">
                <a:solidFill>
                  <a:schemeClr val="tx1">
                    <a:lumMod val="65000"/>
                    <a:lumOff val="35000"/>
                  </a:schemeClr>
                </a:solidFill>
              </a:rPr>
              <a:t>However, there was no grain in Canaan because of famine. They had to go down to Egypt to get some grain to eat. Joseph’s brothers went to Egypt to buy food also.</a:t>
            </a:r>
            <a:endParaRPr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lvl="0">
              <a:defRPr/>
            </a:pPr>
            <a:r>
              <a:rPr lang="en-US" altLang="ko-KR" sz="2800">
                <a:solidFill>
                  <a:schemeClr val="tx1">
                    <a:lumMod val="65000"/>
                    <a:lumOff val="35000"/>
                  </a:schemeClr>
                </a:solidFill>
              </a:rPr>
              <a:t>Although Joseph recognized his brothers, they did not recognize him.</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Joseph told them who he was. They were startled looking at him and felt afraid of him</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lvl="0">
              <a:defRPr/>
            </a:pPr>
            <a:r>
              <a:rPr lang="en-US" altLang="ko-KR" sz="2600">
                <a:solidFill>
                  <a:schemeClr val="tx1">
                    <a:lumMod val="65000"/>
                    <a:lumOff val="35000"/>
                  </a:schemeClr>
                </a:solidFill>
              </a:rPr>
              <a:t>Joseph recognized why God sent him to Egypt. He forgave his brothers and took all his family to Egypt and took care of them safely.</a:t>
            </a:r>
            <a:endParaRPr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algn="ctr">
              <a:defRPr/>
            </a:pPr>
            <a:r>
              <a:rPr lang="en-US" altLang="ko-KR" sz="3600">
                <a:solidFill>
                  <a:schemeClr val="tx1">
                    <a:lumMod val="65000"/>
                    <a:lumOff val="35000"/>
                  </a:schemeClr>
                </a:solidFill>
              </a:rPr>
              <a:t>Joseph forgave his brothers who treated him badly and loved them according to God’s will.</a:t>
            </a:r>
            <a:endParaRPr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We have to forgive our family and friends and love them.</a:t>
            </a: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But, Satan disguised as a snake tempted Eve.</a:t>
            </a:r>
          </a:p>
          <a:p>
            <a:r>
              <a:rPr lang="en-US" altLang="ko-KR" sz="2800">
                <a:solidFill>
                  <a:schemeClr val="tx1">
                    <a:lumMod val="65000"/>
                    <a:lumOff val="35000"/>
                  </a:schemeClr>
                </a:solidFill>
              </a:rPr>
              <a:t>Finally, Eve ate the fruit.</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algn="ctr">
              <a:defRPr/>
            </a:pP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lvl="0">
              <a:defRPr/>
            </a:pPr>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lvl="0">
              <a:defRPr/>
            </a:pPr>
            <a:r>
              <a:rPr lang="en-US" altLang="ko-KR" sz="3600">
                <a:solidFill>
                  <a:schemeClr val="tx1">
                    <a:lumMod val="65000"/>
                    <a:lumOff val="35000"/>
                  </a:schemeClr>
                </a:solidFill>
              </a:rPr>
              <a:t>Forgives us and loves us.</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lvl="0">
              <a:defRPr/>
            </a:pPr>
            <a:r>
              <a:rPr lang="en-US" altLang="ko-KR" sz="3600">
                <a:solidFill>
                  <a:schemeClr val="tx1">
                    <a:lumMod val="65000"/>
                    <a:lumOff val="35000"/>
                  </a:schemeClr>
                </a:solidFill>
              </a:rPr>
              <a:t>What country’s prime minister did Joseph become?</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Egypt</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Israel</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Persia</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Babylon</a:t>
            </a:r>
            <a:endParaRPr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lvl="0">
              <a:defRPr/>
            </a:pPr>
            <a:r>
              <a:rPr lang="ko-KR" altLang="en-US" sz="2800">
                <a:solidFill>
                  <a:srgbClr val="ff0000"/>
                </a:solidFill>
              </a:rPr>
              <a:t>① </a:t>
            </a:r>
            <a:r>
              <a:rPr lang="en-US" altLang="ko-KR" sz="2800">
                <a:solidFill>
                  <a:srgbClr val="ff0000"/>
                </a:solidFill>
              </a:rPr>
              <a:t>Egypt</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lvl="0">
              <a:defRPr/>
            </a:pPr>
            <a:r>
              <a:rPr lang="en-US" altLang="ko-KR" sz="3600">
                <a:solidFill>
                  <a:schemeClr val="bg1">
                    <a:lumMod val="50000"/>
                  </a:schemeClr>
                </a:solidFill>
              </a:rPr>
              <a:t>Although Joseph recognized his brothers, they did not recognize him.</a:t>
            </a:r>
            <a:endParaRPr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42:</a:t>
            </a:r>
            <a:r>
              <a:rPr lang="ko-KR" altLang="en-US" sz="2800">
                <a:solidFill>
                  <a:schemeClr val="tx1">
                    <a:lumMod val="65000"/>
                    <a:lumOff val="35000"/>
                  </a:schemeClr>
                </a:solidFill>
              </a:rPr>
              <a:t> </a:t>
            </a:r>
            <a:r>
              <a:rPr lang="en-US" altLang="ko-KR" sz="2800">
                <a:solidFill>
                  <a:schemeClr val="tx1">
                    <a:lumMod val="65000"/>
                    <a:lumOff val="35000"/>
                  </a:schemeClr>
                </a:solidFill>
              </a:rPr>
              <a:t>8</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lvl="0">
              <a:defRPr/>
            </a:pPr>
            <a:r>
              <a:rPr lang="en-US" altLang="ko-KR" b="1">
                <a:solidFill>
                  <a:schemeClr val="tx1">
                    <a:lumMod val="50000"/>
                    <a:lumOff val="50000"/>
                  </a:schemeClr>
                </a:solidFill>
              </a:rPr>
              <a:t>No.15 The Word of 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algn="ctr">
              <a:defRPr/>
            </a:pPr>
            <a:r>
              <a:rPr lang="en-US" altLang="ko-KR" sz="4400"/>
              <a:t>A Child Who was saved from the Water</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lvl="0">
              <a:defRPr/>
            </a:pPr>
            <a:r>
              <a:rPr lang="en-US" altLang="ko-KR" sz="3600">
                <a:solidFill>
                  <a:schemeClr val="tx1">
                    <a:lumMod val="65000"/>
                    <a:lumOff val="35000"/>
                  </a:schemeClr>
                </a:solidFill>
              </a:rPr>
              <a:t>When the child grew older, she took him to Pharaoh's daughter and he became her son. She named him Moses, saying, "I drew him out of the water."</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Exodus</a:t>
            </a:r>
            <a:r>
              <a:rPr lang="ko-KR" altLang="en-US" sz="2800">
                <a:solidFill>
                  <a:schemeClr val="tx1">
                    <a:lumMod val="65000"/>
                    <a:lumOff val="35000"/>
                  </a:schemeClr>
                </a:solidFill>
              </a:rPr>
              <a:t> </a:t>
            </a:r>
            <a:r>
              <a:rPr lang="en-US" altLang="ko-KR" sz="2800">
                <a:solidFill>
                  <a:schemeClr val="tx1">
                    <a:lumMod val="65000"/>
                    <a:lumOff val="35000"/>
                  </a:schemeClr>
                </a:solidFill>
              </a:rPr>
              <a:t>2:10</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lvl="0">
              <a:defRPr/>
            </a:pPr>
            <a:r>
              <a:rPr lang="en-US" altLang="ko-KR" sz="2800">
                <a:solidFill>
                  <a:schemeClr val="tx1">
                    <a:lumMod val="65000"/>
                    <a:lumOff val="35000"/>
                  </a:schemeClr>
                </a:solidFill>
              </a:rPr>
              <a:t>Egypt King, Pharaoh, ordered to throw away all Israelite newborn boys into the Nile river and let them to be killed. </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lvl="0">
              <a:defRPr/>
            </a:pPr>
            <a:r>
              <a:rPr lang="en-US" altLang="ko-KR" sz="2800">
                <a:solidFill>
                  <a:schemeClr val="tx1">
                    <a:lumMod val="65000"/>
                    <a:lumOff val="35000"/>
                  </a:schemeClr>
                </a:solidFill>
              </a:rPr>
              <a:t>Jochebed, Moses’ mother, had no choice but to let her son be carried away on the Nile river.</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lvl="0">
              <a:defRPr/>
            </a:pPr>
            <a:r>
              <a:rPr lang="en-US" altLang="ko-KR" sz="2800">
                <a:solidFill>
                  <a:schemeClr val="tx1">
                    <a:lumMod val="65000"/>
                    <a:lumOff val="35000"/>
                  </a:schemeClr>
                </a:solidFill>
              </a:rPr>
              <a:t>At that time, Egypt princess happened to see the baby while she was bathing in the river. She had in mind to grow the boy.</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lvl="0">
              <a:defRPr/>
            </a:pPr>
            <a:r>
              <a:rPr lang="en-US" altLang="ko-KR" sz="2800">
                <a:solidFill>
                  <a:schemeClr val="tx1">
                    <a:lumMod val="65000"/>
                    <a:lumOff val="35000"/>
                  </a:schemeClr>
                </a:solidFill>
              </a:rPr>
              <a:t>His sister saw princess take the baby boy out of the basket. She introduced his real mother, Jochebed, to nurse the baby boy for her.</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lvl="0">
              <a:defRPr/>
            </a:pPr>
            <a:r>
              <a:rPr lang="en-US" altLang="ko-KR" sz="2800">
                <a:solidFill>
                  <a:schemeClr val="tx1">
                    <a:lumMod val="65000"/>
                    <a:lumOff val="35000"/>
                  </a:schemeClr>
                </a:solidFill>
              </a:rPr>
              <a:t>When the child grew older, he was taken back to princess to become her son. She named him Moses, saying, “I drew him out of the water. Moses grew in the Egypt</a:t>
            </a:r>
            <a:r>
              <a:rPr lang="ko-KR" altLang="en-US" sz="2800">
                <a:solidFill>
                  <a:schemeClr val="tx1">
                    <a:lumMod val="65000"/>
                    <a:lumOff val="35000"/>
                  </a:schemeClr>
                </a:solidFill>
              </a:rPr>
              <a:t> </a:t>
            </a:r>
            <a:r>
              <a:rPr lang="en-US" altLang="ko-KR" sz="2800">
                <a:solidFill>
                  <a:schemeClr val="tx1">
                    <a:lumMod val="65000"/>
                    <a:lumOff val="35000"/>
                  </a:schemeClr>
                </a:solidFill>
              </a:rPr>
              <a:t>Palace.</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And Eve gave another to Adam.</a:t>
            </a:r>
          </a:p>
          <a:p>
            <a:r>
              <a:rPr lang="en-US" altLang="ko-KR" sz="2800">
                <a:solidFill>
                  <a:schemeClr val="tx1">
                    <a:lumMod val="65000"/>
                    <a:lumOff val="35000"/>
                  </a:schemeClr>
                </a:solidFill>
              </a:rPr>
              <a:t>Adam ate it, too.</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algn="ctr">
              <a:defRPr/>
            </a:pPr>
            <a:r>
              <a:rPr lang="en-US" altLang="ko-KR" sz="3600">
                <a:solidFill>
                  <a:schemeClr val="tx1">
                    <a:lumMod val="65000"/>
                    <a:lumOff val="35000"/>
                  </a:schemeClr>
                </a:solidFill>
              </a:rPr>
              <a:t>God rescued Moses.</a:t>
            </a:r>
            <a:endParaRPr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God saved us with His amazing wisdom and power (providence).</a:t>
            </a:r>
            <a:endParaRPr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Let’s believe that God’s plans are bigger and more perfect than mine always.</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algn="ctr">
              <a:defRPr/>
            </a:pPr>
            <a:r>
              <a:rPr lang="en-US" altLang="ko-KR" sz="3200"/>
              <a:t>Who 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lvl="0">
              <a:defRPr/>
            </a:pPr>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algn="ctr">
              <a:defRPr/>
            </a:pPr>
            <a:r>
              <a:rPr lang="en-US" altLang="ko-KR" sz="3600">
                <a:solidFill>
                  <a:schemeClr val="tx1">
                    <a:lumMod val="65000"/>
                    <a:lumOff val="35000"/>
                  </a:schemeClr>
                </a:solidFill>
              </a:rPr>
              <a:t>He is the almighty God who accomplishes His will in spite of any hindrance. </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lvl="0">
              <a:defRPr/>
            </a:pPr>
            <a:r>
              <a:rPr lang="en-US" altLang="ko-KR" sz="3600">
                <a:solidFill>
                  <a:schemeClr val="tx1">
                    <a:lumMod val="65000"/>
                    <a:lumOff val="35000"/>
                  </a:schemeClr>
                </a:solidFill>
              </a:rPr>
              <a:t>What happened to the child who was carried away in the water?</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He was drowned and eaten by fish.</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Birds rescued the child.</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God rescued the child from the sky.</a:t>
            </a:r>
            <a:endParaRPr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Princess of Egypt saw and rescued him.</a:t>
            </a:r>
            <a:endParaRPr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lvl="0">
              <a:defRPr/>
            </a:pPr>
            <a:r>
              <a:rPr lang="ko-KR" altLang="en-US" sz="2800">
                <a:solidFill>
                  <a:srgbClr val="ff0000"/>
                </a:solidFill>
              </a:rPr>
              <a:t>④ </a:t>
            </a:r>
            <a:r>
              <a:rPr lang="en-US" altLang="ko-KR" sz="2800">
                <a:solidFill>
                  <a:srgbClr val="ff0000"/>
                </a:solidFill>
              </a:rPr>
              <a:t>Princess of Egypt saw and rescued him.</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lvl="0">
              <a:defRPr/>
            </a:pPr>
            <a:r>
              <a:rPr lang="en-US" altLang="ko-KR" sz="3600">
                <a:solidFill>
                  <a:schemeClr val="tx1">
                    <a:lumMod val="65000"/>
                    <a:lumOff val="35000"/>
                  </a:schemeClr>
                </a:solidFill>
              </a:rPr>
              <a:t>When the child grew older, she took him to Pharaoh's daughter and he became her son. She named him Moses, saying, "I drew him out of the water."</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Exodus</a:t>
            </a:r>
            <a:r>
              <a:rPr lang="ko-KR" altLang="en-US" sz="2800">
                <a:solidFill>
                  <a:schemeClr val="tx1">
                    <a:lumMod val="65000"/>
                    <a:lumOff val="35000"/>
                  </a:schemeClr>
                </a:solidFill>
              </a:rPr>
              <a:t> </a:t>
            </a:r>
            <a:r>
              <a:rPr lang="en-US" altLang="ko-KR" sz="2800">
                <a:solidFill>
                  <a:schemeClr val="tx1">
                    <a:lumMod val="65000"/>
                    <a:lumOff val="35000"/>
                  </a:schemeClr>
                </a:solidFill>
              </a:rPr>
              <a:t>2:10</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a:solidFill>
                  <a:schemeClr val="tx1">
                    <a:lumMod val="65000"/>
                    <a:lumOff val="35000"/>
                  </a:schemeClr>
                </a:solidFill>
              </a:rPr>
              <a:t>God drove them out of Eden because they didn’t listen to God.</a:t>
            </a:r>
          </a:p>
          <a:p>
            <a:r>
              <a:rPr lang="en-US" altLang="ko-KR" sz="2400">
                <a:solidFill>
                  <a:schemeClr val="tx1">
                    <a:lumMod val="65000"/>
                    <a:lumOff val="35000"/>
                  </a:schemeClr>
                </a:solidFill>
              </a:rPr>
              <a:t>From that time, Sin came into the world.</a:t>
            </a:r>
            <a:endParaRPr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t>Today’s </a:t>
            </a:r>
            <a:r>
              <a:rPr lang="en-US" altLang="ko-KR" sz="2800" b="1"/>
              <a:t>Lesson</a:t>
            </a:r>
            <a:endParaRPr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chemeClr val="tx1">
                    <a:lumMod val="65000"/>
                    <a:lumOff val="35000"/>
                  </a:schemeClr>
                </a:solidFill>
              </a:rPr>
              <a:t>Sin came into the world because Adam and Eve did not obey God’s command.</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Do I obey God’s word?</a:t>
            </a:r>
          </a:p>
          <a:p>
            <a:pPr algn="ctr"/>
            <a:r>
              <a:rPr lang="en-US" altLang="ko-KR" sz="3200">
                <a:solidFill>
                  <a:schemeClr val="tx1">
                    <a:lumMod val="65000"/>
                    <a:lumOff val="35000"/>
                  </a:schemeClr>
                </a:solidFill>
              </a:rPr>
              <a:t>If I believe in God, I must obey God’s word.</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Dislikes disobedience.</a:t>
            </a:r>
          </a:p>
          <a:p>
            <a:r>
              <a:rPr lang="en-US" altLang="ko-KR" sz="3600">
                <a:solidFill>
                  <a:schemeClr val="tx1">
                    <a:lumMod val="65000"/>
                    <a:lumOff val="35000"/>
                  </a:schemeClr>
                </a:solidFill>
              </a:rPr>
              <a:t>Blesses the man who obeys His word.</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algn="ctr"/>
            <a:r>
              <a:rPr lang="en-US" altLang="ko-KR" sz="4000"/>
              <a:t>Today’s</a:t>
            </a:r>
            <a:r>
              <a:rPr lang="ko-KR" altLang="en-US" sz="4000"/>
              <a:t> </a:t>
            </a:r>
            <a:r>
              <a:rPr lang="en-US" altLang="ko-KR" sz="4000"/>
              <a:t>Word</a:t>
            </a:r>
            <a:endParaRPr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a:rPr lang="en-US" altLang="ko-KR" sz="3600">
                <a:solidFill>
                  <a:schemeClr val="tx1">
                    <a:lumMod val="65000"/>
                    <a:lumOff val="35000"/>
                  </a:schemeClr>
                </a:solidFill>
              </a:rPr>
              <a:t>In the beginning God created </a:t>
            </a:r>
          </a:p>
          <a:p>
            <a:r>
              <a:rPr lang="en-US" altLang="ko-KR" sz="3600">
                <a:solidFill>
                  <a:schemeClr val="tx1">
                    <a:lumMod val="65000"/>
                    <a:lumOff val="35000"/>
                  </a:schemeClr>
                </a:solidFill>
              </a:rPr>
              <a:t>the heavens and the earth. </a:t>
            </a:r>
            <a:endParaRPr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algn="ctr"/>
            <a:r>
              <a:rPr lang="en-US" altLang="ko-KR" sz="2800">
                <a:solidFill>
                  <a:schemeClr val="tx1">
                    <a:lumMod val="65000"/>
                    <a:lumOff val="35000"/>
                  </a:schemeClr>
                </a:solidFill>
              </a:rPr>
              <a:t>Genesis 1:1 </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3200">
                <a:solidFill>
                  <a:schemeClr val="tx1">
                    <a:lumMod val="65000"/>
                    <a:lumOff val="35000"/>
                  </a:schemeClr>
                </a:solidFill>
              </a:rPr>
              <a:t>What did God say not to eat to the mankind?</a:t>
            </a:r>
            <a:endParaRPr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fruit</a:t>
            </a:r>
            <a:r>
              <a:rPr lang="ko-KR" altLang="en-US" sz="2800">
                <a:solidFill>
                  <a:schemeClr val="tx1">
                    <a:lumMod val="65000"/>
                    <a:lumOff val="35000"/>
                  </a:schemeClr>
                </a:solidFill>
              </a:rPr>
              <a:t> </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meat</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vegetable</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dk1"/>
                </a:solidFill>
              </a:rPr>
              <a:t>④ </a:t>
            </a:r>
            <a:r>
              <a:rPr lang="en-US" altLang="ko-KR" sz="2800">
                <a:solidFill>
                  <a:schemeClr val="dk1"/>
                </a:solidFill>
              </a:rPr>
              <a:t>the fruit of the knowledge of good and evil</a:t>
            </a:r>
            <a:endParaRPr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rgbClr val="FF0000"/>
                </a:solidFill>
              </a:rPr>
              <a:t>④ </a:t>
            </a:r>
            <a:r>
              <a:rPr lang="en-US" altLang="ko-KR" sz="2800">
                <a:solidFill>
                  <a:srgbClr val="FF0000"/>
                </a:solidFill>
              </a:rPr>
              <a:t>the fruit of the knowledge of good and evil</a:t>
            </a:r>
            <a:endParaRPr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created man in his own image, in the image of God he created him; </a:t>
            </a:r>
          </a:p>
          <a:p>
            <a:r>
              <a:rPr lang="en-US" altLang="ko-KR" sz="3600">
                <a:solidFill>
                  <a:schemeClr val="tx1">
                    <a:lumMod val="65000"/>
                    <a:lumOff val="35000"/>
                  </a:schemeClr>
                </a:solidFill>
              </a:rPr>
              <a:t>male and female he created them.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1:27</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No.3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t>Noah made a Big Ship (an Ark) on the High Mountain</a:t>
            </a:r>
            <a:endParaRPr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t>Today’s</a:t>
            </a:r>
            <a:r>
              <a:rPr lang="ko-KR" altLang="en-US" sz="4000"/>
              <a:t> </a:t>
            </a:r>
            <a:r>
              <a:rPr lang="en-US" altLang="ko-KR" sz="4000"/>
              <a:t>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The LORD then said to Noah, "Go into the ark, you and your whole family, because I have found you righteous in this generation.</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(Genesis 7:1)</a:t>
            </a: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800">
                <a:solidFill>
                  <a:schemeClr val="tx1">
                    <a:lumMod val="65000"/>
                    <a:lumOff val="35000"/>
                  </a:schemeClr>
                </a:solidFill>
              </a:rPr>
              <a:t>God saw that all the people on earth corrupted their ways. God said to Noah, “I will destroy both people and the earth . Make a big ship on the mountain!“</a:t>
            </a:r>
            <a:endParaRPr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Noah started making a ship on the mountain just as God commanded him. People thought he was mad.</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Noah let every kind of creature come into the ship with Noah’s 8 family members as God commanded. </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The rain kept coming on the earth for 40 days as God said.</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800">
                <a:solidFill>
                  <a:schemeClr val="tx1">
                    <a:lumMod val="65000"/>
                    <a:lumOff val="35000"/>
                  </a:schemeClr>
                </a:solidFill>
              </a:rPr>
              <a:t>In the end, the earth was covered with water. Every living thing that moved on the earth died. Only Noah was left, and those with him in the ark.</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rgbClr val="FF0000"/>
                </a:solidFill>
              </a:rPr>
              <a:t>Today’s Lesson</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chemeClr val="tx1">
                    <a:lumMod val="65000"/>
                    <a:lumOff val="35000"/>
                  </a:schemeClr>
                </a:solidFill>
              </a:rPr>
              <a:t>People didn’t listen to Noah who gave them a chance to be saved from a big flood.</a:t>
            </a:r>
          </a:p>
          <a:p>
            <a:pPr algn="ctr"/>
            <a:r>
              <a:rPr lang="en-US" altLang="ko-KR" sz="3200">
                <a:solidFill>
                  <a:schemeClr val="tx1">
                    <a:lumMod val="65000"/>
                    <a:lumOff val="35000"/>
                  </a:schemeClr>
                </a:solidFill>
              </a:rPr>
              <a:t>They only said that Noah was mad</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When you deliver the gospel to friends, they may not listen to you well.</a:t>
            </a:r>
          </a:p>
          <a:p>
            <a:pPr algn="ctr"/>
            <a:r>
              <a:rPr lang="en-US" altLang="ko-KR" sz="3200">
                <a:solidFill>
                  <a:schemeClr val="tx1">
                    <a:lumMod val="65000"/>
                    <a:lumOff val="35000"/>
                  </a:schemeClr>
                </a:solidFill>
              </a:rPr>
              <a:t>But, in the end, they are going to know that God’s word is true.</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a:rPr lang="en-US" altLang="ko-KR" sz="2800">
                <a:solidFill>
                  <a:schemeClr val="tx1">
                    <a:lumMod val="65000"/>
                    <a:lumOff val="35000"/>
                  </a:schemeClr>
                </a:solidFill>
              </a:rPr>
              <a:t>In the beginning, darkness was over the surface.</a:t>
            </a:r>
          </a:p>
          <a:p>
            <a:r>
              <a:rPr lang="en-US" altLang="ko-KR" sz="2800">
                <a:solidFill>
                  <a:schemeClr val="tx1">
                    <a:lumMod val="65000"/>
                    <a:lumOff val="35000"/>
                  </a:schemeClr>
                </a:solidFill>
              </a:rPr>
              <a:t>There was no man, no light. There was nothing. </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God ?</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hates the sin and judges the sin.</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000"/>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3200">
                <a:solidFill>
                  <a:schemeClr val="tx1">
                    <a:lumMod val="65000"/>
                    <a:lumOff val="35000"/>
                  </a:schemeClr>
                </a:solidFill>
              </a:rPr>
              <a:t>What did God say to Noah to make?</a:t>
            </a:r>
            <a:endParaRPr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dk1"/>
                </a:solidFill>
              </a:rPr>
              <a:t>① </a:t>
            </a:r>
            <a:r>
              <a:rPr lang="en-US" altLang="ko-KR" sz="2800">
                <a:solidFill>
                  <a:schemeClr val="dk1"/>
                </a:solidFill>
              </a:rPr>
              <a:t>A Ship (An Ark)</a:t>
            </a:r>
            <a:endParaRPr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A Car</a:t>
            </a:r>
            <a:endParaRPr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A House</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A Bike</a:t>
            </a:r>
            <a:endParaRPr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rgbClr val="FF0000"/>
                </a:solidFill>
              </a:rPr>
              <a:t>① </a:t>
            </a:r>
            <a:r>
              <a:rPr lang="en-US" altLang="ko-KR" sz="2800">
                <a:solidFill>
                  <a:srgbClr val="FF0000"/>
                </a:solidFill>
              </a:rPr>
              <a:t>A Ship (An Ark)</a:t>
            </a:r>
            <a:endParaRPr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The LORD then said to Noah, "Go into the ark, you and your whole family, because I have found you righteous in this generation.</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Genesis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No.4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t>The Rainbow was the God’s Covenant</a:t>
            </a:r>
            <a:endParaRPr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600">
                <a:solidFill>
                  <a:srgbClr val="FF0000"/>
                </a:solidFill>
              </a:rPr>
              <a:t>Today’s</a:t>
            </a:r>
            <a:r>
              <a:rPr lang="en-US" altLang="ko-KR" sz="4000">
                <a:solidFill>
                  <a:srgbClr val="FF0000"/>
                </a:solidFill>
              </a:rPr>
              <a:t> </a:t>
            </a:r>
            <a:r>
              <a:rPr lang="en-US" altLang="ko-KR" sz="3600">
                <a:solidFill>
                  <a:srgbClr val="FF0000"/>
                </a:solidFill>
              </a:rPr>
              <a:t>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Whenever the rainbow appears in the clouds, I will see it and remember the everlasting covenant between God and all living creatures of every kind on the earth."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9:16</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Every living thing was wiped out, only Noah and those with him in the ark were left.</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The rain kept coming on the earth for 40 days.</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800">
                <a:solidFill>
                  <a:schemeClr val="tx1">
                    <a:lumMod val="65000"/>
                    <a:lumOff val="35000"/>
                  </a:schemeClr>
                </a:solidFill>
              </a:rPr>
              <a:t>After the rain stopped, Noah sent out a dove. </a:t>
            </a:r>
            <a:endParaRPr lang="en-US" altLang="ko-KR" sz="2800">
              <a:solidFill>
                <a:schemeClr val="tx1">
                  <a:lumMod val="65000"/>
                  <a:lumOff val="35000"/>
                </a:schemeClr>
              </a:solidFill>
            </a:endParaRPr>
          </a:p>
          <a:p>
            <a:pPr lvl="0">
              <a:defRPr/>
            </a:pPr>
            <a:r>
              <a:rPr lang="en-US" altLang="ko-KR" sz="2800">
                <a:solidFill>
                  <a:schemeClr val="tx1">
                    <a:lumMod val="65000"/>
                    <a:lumOff val="35000"/>
                  </a:schemeClr>
                </a:solidFill>
              </a:rPr>
              <a:t>The dove returned to him with fresh olive leaf in its beak. Noah knew, “The water receded from the earth!”</a:t>
            </a:r>
            <a:endParaRPr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Noah came out with his family, and worshipped God. “Thank you God for giving us new world.”</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800">
                <a:solidFill>
                  <a:schemeClr val="tx1">
                    <a:lumMod val="65000"/>
                    <a:lumOff val="35000"/>
                  </a:schemeClr>
                </a:solidFill>
              </a:rPr>
              <a:t>God showed him a rainbow as the sign of the covenant and blessing. “Live happily in the new world!”</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a:rPr lang="en-US" altLang="ko-KR" sz="2800">
                <a:solidFill>
                  <a:schemeClr val="tx1">
                    <a:lumMod val="65000"/>
                    <a:lumOff val="35000"/>
                  </a:schemeClr>
                </a:solidFill>
              </a:rPr>
              <a:t> God said, “Let there be light,” </a:t>
            </a:r>
          </a:p>
          <a:p>
            <a:r>
              <a:rPr lang="en-US" altLang="ko-KR" sz="2800">
                <a:solidFill>
                  <a:schemeClr val="tx1">
                    <a:lumMod val="65000"/>
                    <a:lumOff val="35000"/>
                  </a:schemeClr>
                </a:solidFill>
              </a:rPr>
              <a:t> and there was light. </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rgbClr val="FF0000"/>
                </a:solidFill>
              </a:rPr>
              <a:t>Today’s Lesson</a:t>
            </a:r>
            <a:endParaRPr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chemeClr val="tx1">
                    <a:lumMod val="65000"/>
                    <a:lumOff val="35000"/>
                  </a:schemeClr>
                </a:solidFill>
              </a:rPr>
              <a:t>God has saved Noah and his family.</a:t>
            </a:r>
          </a:p>
          <a:p>
            <a:pPr algn="ctr"/>
            <a:r>
              <a:rPr lang="en-US" altLang="ko-KR" sz="3200">
                <a:solidFill>
                  <a:schemeClr val="tx1">
                    <a:lumMod val="65000"/>
                    <a:lumOff val="35000"/>
                  </a:schemeClr>
                </a:solidFill>
              </a:rPr>
              <a:t>God promised that He will bless them and make a new world through them.</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God has also saved us through Jesus.</a:t>
            </a:r>
          </a:p>
          <a:p>
            <a:pPr algn="ctr"/>
            <a:r>
              <a:rPr lang="en-US" altLang="ko-KR" sz="3200">
                <a:solidFill>
                  <a:schemeClr val="tx1">
                    <a:lumMod val="65000"/>
                    <a:lumOff val="35000"/>
                  </a:schemeClr>
                </a:solidFill>
              </a:rPr>
              <a:t>We have to believe that God will make His new world through us.</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Yahweh 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Yahweh God..</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Yahweh God is our Father who saves and blesses His beloved children abundantly when we believe in Him.</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000"/>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3200">
                <a:solidFill>
                  <a:schemeClr val="tx1">
                    <a:lumMod val="65000"/>
                    <a:lumOff val="35000"/>
                  </a:schemeClr>
                </a:solidFill>
              </a:rPr>
              <a:t>What did Noah send out to see the earth was dried?</a:t>
            </a:r>
            <a:endParaRPr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Eagle</a:t>
            </a:r>
            <a:r>
              <a:rPr lang="ko-KR" altLang="en-US" sz="2800">
                <a:solidFill>
                  <a:schemeClr val="tx1">
                    <a:lumMod val="65000"/>
                    <a:lumOff val="35000"/>
                  </a:schemeClr>
                </a:solidFill>
              </a:rPr>
              <a:t> </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Sparrow</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dk1"/>
                </a:solidFill>
              </a:rPr>
              <a:t>③ </a:t>
            </a:r>
            <a:r>
              <a:rPr lang="en-US" altLang="ko-KR" sz="2800">
                <a:solidFill>
                  <a:schemeClr val="dk1"/>
                </a:solidFill>
              </a:rPr>
              <a:t>Dove</a:t>
            </a:r>
            <a:endParaRPr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Duck</a:t>
            </a:r>
            <a:endParaRPr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rgbClr val="FF0000"/>
                </a:solidFill>
              </a:rPr>
              <a:t>③ </a:t>
            </a:r>
            <a:r>
              <a:rPr lang="en-US" altLang="ko-KR" sz="2800">
                <a:solidFill>
                  <a:srgbClr val="FF0000"/>
                </a:solidFill>
              </a:rPr>
              <a:t>Dove</a:t>
            </a:r>
            <a:endParaRPr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600"/>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Whenever the rainbow appears in the clouds, I will see it and remember the everlasting covenant between God and all living creatures of every kind on the earth."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9:16</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No.5</a:t>
            </a:r>
            <a:r>
              <a:rPr lang="ko-KR" altLang="en-US" b="1">
                <a:solidFill>
                  <a:schemeClr val="tx1">
                    <a:lumMod val="50000"/>
                    <a:lumOff val="50000"/>
                  </a:schemeClr>
                </a:solidFill>
              </a:rPr>
              <a:t> </a:t>
            </a:r>
            <a:r>
              <a:rPr lang="en-US" altLang="ko-KR" b="1">
                <a:solidFill>
                  <a:schemeClr val="tx1">
                    <a:lumMod val="50000"/>
                    <a:lumOff val="50000"/>
                  </a:schemeClr>
                </a:solidFill>
              </a:rPr>
              <a:t>The</a:t>
            </a:r>
            <a:r>
              <a:rPr lang="ko-KR" altLang="en-US" b="1">
                <a:solidFill>
                  <a:schemeClr val="tx1">
                    <a:lumMod val="50000"/>
                    <a:lumOff val="50000"/>
                  </a:schemeClr>
                </a:solidFill>
              </a:rPr>
              <a:t> </a:t>
            </a:r>
            <a:r>
              <a:rPr lang="en-US" altLang="ko-KR" b="1">
                <a:solidFill>
                  <a:schemeClr val="tx1">
                    <a:lumMod val="50000"/>
                    <a:lumOff val="50000"/>
                  </a:schemeClr>
                </a:solidFill>
              </a:rPr>
              <a:t>Word</a:t>
            </a:r>
            <a:r>
              <a:rPr lang="ko-KR" altLang="en-US" b="1">
                <a:solidFill>
                  <a:schemeClr val="tx1">
                    <a:lumMod val="50000"/>
                    <a:lumOff val="50000"/>
                  </a:schemeClr>
                </a:solidFill>
              </a:rPr>
              <a:t> </a:t>
            </a:r>
            <a:r>
              <a:rPr lang="en-US" altLang="ko-KR" b="1">
                <a:solidFill>
                  <a:schemeClr val="tx1">
                    <a:lumMod val="50000"/>
                    <a:lumOff val="50000"/>
                  </a:schemeClr>
                </a:solidFill>
              </a:rPr>
              <a:t>of</a:t>
            </a:r>
            <a:r>
              <a:rPr lang="ko-KR" altLang="en-US" b="1">
                <a:solidFill>
                  <a:schemeClr val="tx1">
                    <a:lumMod val="50000"/>
                    <a:lumOff val="50000"/>
                  </a:schemeClr>
                </a:solidFill>
              </a:rPr>
              <a:t> </a:t>
            </a:r>
            <a:r>
              <a:rPr lang="en-US" altLang="ko-KR" b="1">
                <a:solidFill>
                  <a:schemeClr val="tx1">
                    <a:lumMod val="50000"/>
                    <a:lumOff val="50000"/>
                  </a:schemeClr>
                </a:solidFill>
              </a:rPr>
              <a:t>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600"/>
              <a:t>People who built </a:t>
            </a:r>
          </a:p>
          <a:p>
            <a:pPr algn="ctr"/>
            <a:r>
              <a:rPr lang="en-US" altLang="ko-KR" sz="3600"/>
              <a:t>The Tower of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That is why it was called Babel --because there the LORD confused </a:t>
            </a:r>
          </a:p>
          <a:p>
            <a:r>
              <a:rPr lang="en-US" altLang="ko-KR" sz="3600">
                <a:solidFill>
                  <a:schemeClr val="tx1">
                    <a:lumMod val="65000"/>
                    <a:lumOff val="35000"/>
                  </a:schemeClr>
                </a:solidFill>
              </a:rPr>
              <a:t>the language of the whole world. From there the LORD scattered them </a:t>
            </a:r>
          </a:p>
          <a:p>
            <a:r>
              <a:rPr lang="en-US" altLang="ko-KR" sz="3600">
                <a:solidFill>
                  <a:schemeClr val="tx1">
                    <a:lumMod val="65000"/>
                    <a:lumOff val="35000"/>
                  </a:schemeClr>
                </a:solidFill>
              </a:rPr>
              <a:t>over the face of the whole earth.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11:9</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People wanted to be greater and more famous than God. So, They started to build a high tower.</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Thus, they were building the tower altogether.</a:t>
            </a:r>
          </a:p>
          <a:p>
            <a:r>
              <a:rPr lang="en-US" altLang="ko-KR" sz="2800">
                <a:solidFill>
                  <a:schemeClr val="tx1">
                    <a:lumMod val="65000"/>
                    <a:lumOff val="35000"/>
                  </a:schemeClr>
                </a:solidFill>
              </a:rPr>
              <a:t>“Let’s show ourselves to the world. We are so great!”</a:t>
            </a:r>
            <a:endParaRPr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However, when God saw their arrogance, he confused their language so they will not understand each other.</a:t>
            </a:r>
            <a:endParaRPr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5400" b="1">
                <a:solidFill>
                  <a:srgbClr val="C00000"/>
                </a:solidFill>
              </a:rPr>
              <a:t>?</a:t>
            </a:r>
            <a:endParaRPr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4000" b="1">
                <a:solidFill>
                  <a:srgbClr val="C00000"/>
                </a:solidFill>
              </a:rPr>
              <a:t>?</a:t>
            </a:r>
            <a:endParaRPr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800">
                <a:solidFill>
                  <a:schemeClr val="tx1">
                    <a:lumMod val="65000"/>
                    <a:lumOff val="35000"/>
                  </a:schemeClr>
                </a:solidFill>
              </a:rPr>
              <a:t>Because they could not understand each other, they could not work together. At last, they scattered over the face of the earth. Until now the world’s languages are different from each other. </a:t>
            </a:r>
            <a:endParaRPr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a:rPr lang="en-US" altLang="ko-KR" sz="2800">
                <a:solidFill>
                  <a:schemeClr val="tx1">
                    <a:lumMod val="65000"/>
                    <a:lumOff val="35000"/>
                  </a:schemeClr>
                </a:solidFill>
              </a:rPr>
              <a:t>On the first day, God separated the light from the darkness. He made the whole world for six days. </a:t>
            </a:r>
            <a:endParaRPr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marL="457200" indent="-457200" algn="ctr"/>
            <a:r>
              <a:rPr lang="en-US" altLang="ko-KR" sz="4000" b="1">
                <a:solidFill>
                  <a:srgbClr val="FF0000"/>
                </a:solidFill>
              </a:rPr>
              <a:t>1</a:t>
            </a:r>
            <a:endParaRPr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marL="457200" indent="-457200" algn="ctr"/>
            <a:r>
              <a:rPr lang="en-US" altLang="ko-KR" sz="4000" b="1">
                <a:solidFill>
                  <a:srgbClr val="FF0000"/>
                </a:solidFill>
              </a:rPr>
              <a:t>2</a:t>
            </a:r>
            <a:endParaRPr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marL="457200" indent="-457200" algn="ctr"/>
            <a:r>
              <a:rPr lang="en-US" altLang="ko-KR" sz="4000" b="1">
                <a:solidFill>
                  <a:srgbClr val="FF0000"/>
                </a:solidFill>
              </a:rPr>
              <a:t>3</a:t>
            </a:r>
            <a:endParaRPr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marL="457200" indent="-457200" algn="ctr"/>
            <a:r>
              <a:rPr lang="en-US" altLang="ko-KR" sz="4000" b="1">
                <a:solidFill>
                  <a:srgbClr val="FF0000"/>
                </a:solidFill>
              </a:rPr>
              <a:t>4</a:t>
            </a:r>
            <a:endParaRPr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marL="457200" indent="-457200" algn="ctr"/>
            <a:r>
              <a:rPr lang="en-US" altLang="ko-KR" sz="4000" b="1">
                <a:solidFill>
                  <a:srgbClr val="FF0000"/>
                </a:solidFill>
              </a:rPr>
              <a:t>5</a:t>
            </a:r>
            <a:endParaRPr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marL="457200" indent="-457200" algn="ctr"/>
            <a:r>
              <a:rPr lang="en-US" altLang="ko-KR" sz="4000" b="1">
                <a:solidFill>
                  <a:srgbClr val="FF0000"/>
                </a:solidFill>
              </a:rPr>
              <a:t>6</a:t>
            </a:r>
            <a:endParaRPr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000"/>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3600">
                <a:solidFill>
                  <a:schemeClr val="tx1">
                    <a:lumMod val="65000"/>
                    <a:lumOff val="35000"/>
                  </a:schemeClr>
                </a:solidFill>
              </a:rPr>
              <a:t>People want to be greater and higher than God.</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This mind is called “arrogance”.</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God hates ‘arrogance’.</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The opposite of arrogance is ‘humility’.</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We should be ‘humble’ before God to please Him.</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Yahweh God ?</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Yahweh God..</a:t>
            </a:r>
            <a:endParaRPr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Yahweh God is greater and wiser than we are.</a:t>
            </a:r>
            <a:endParaRPr lang="en-US" altLang="ko-KR" sz="1400">
              <a:solidFill>
                <a:schemeClr val="tx1">
                  <a:lumMod val="65000"/>
                  <a:lumOff val="35000"/>
                </a:schemeClr>
              </a:solidFill>
            </a:endParaRPr>
          </a:p>
          <a:p>
            <a:endParaRPr lang="en-US" altLang="ko-KR" sz="1400">
              <a:solidFill>
                <a:schemeClr val="tx1">
                  <a:lumMod val="65000"/>
                  <a:lumOff val="35000"/>
                </a:schemeClr>
              </a:solidFill>
            </a:endParaRPr>
          </a:p>
          <a:p>
            <a:r>
              <a:rPr lang="en-US" altLang="ko-KR" sz="3600">
                <a:solidFill>
                  <a:schemeClr val="tx1">
                    <a:lumMod val="65000"/>
                    <a:lumOff val="35000"/>
                  </a:schemeClr>
                </a:solidFill>
              </a:rPr>
              <a:t>We can not be wiser than God even though we combine all our wisdom together.</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3600">
                <a:solidFill>
                  <a:schemeClr val="tx1">
                    <a:lumMod val="65000"/>
                    <a:lumOff val="35000"/>
                  </a:schemeClr>
                </a:solidFill>
              </a:rPr>
              <a:t>Why could they not finish the tower?</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God caused the flood when they made it</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God made a fire broken out when they made it.</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God made an earthquake when they made it.</a:t>
            </a:r>
            <a:endParaRPr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dk1"/>
                </a:solidFill>
              </a:rPr>
              <a:t>④ </a:t>
            </a:r>
            <a:r>
              <a:rPr lang="en-US" altLang="ko-KR" sz="2800">
                <a:solidFill>
                  <a:schemeClr val="dk1"/>
                </a:solidFill>
              </a:rPr>
              <a:t>God made them not to understand each other when they made it.</a:t>
            </a:r>
            <a:endParaRPr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rgbClr val="FF0000"/>
                </a:solidFill>
              </a:rPr>
              <a:t>④ </a:t>
            </a:r>
            <a:r>
              <a:rPr lang="en-US" altLang="ko-KR" sz="2800">
                <a:solidFill>
                  <a:srgbClr val="FF0000"/>
                </a:solidFill>
              </a:rPr>
              <a:t>God made them not to understand each other when they made it.</a:t>
            </a:r>
            <a:endParaRPr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000">
                <a:solidFill>
                  <a:srgbClr val="FF0000"/>
                </a:solidFill>
              </a:rPr>
              <a:t>Today’s</a:t>
            </a:r>
            <a:r>
              <a:rPr lang="ko-KR" altLang="en-US" sz="4000">
                <a:solidFill>
                  <a:srgbClr val="FF0000"/>
                </a:solidFill>
              </a:rPr>
              <a:t> </a:t>
            </a:r>
            <a:r>
              <a:rPr lang="en-US" altLang="ko-KR" sz="4000">
                <a:solidFill>
                  <a:srgbClr val="FF0000"/>
                </a:solidFill>
              </a:rPr>
              <a:t>Word</a:t>
            </a:r>
            <a:endParaRPr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3600">
                <a:solidFill>
                  <a:schemeClr val="tx1">
                    <a:lumMod val="65000"/>
                    <a:lumOff val="35000"/>
                  </a:schemeClr>
                </a:solidFill>
              </a:rPr>
              <a:t>That is why it was called Babel --because there the LORD confused </a:t>
            </a: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the language of the whole world. From there the LORD scattered them </a:t>
            </a: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over the face of the whole earth.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11:9</a:t>
            </a:r>
            <a:endParaRPr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lvl="0">
              <a:defRPr/>
            </a:pPr>
            <a:r>
              <a:rPr lang="en-US" altLang="ko-KR" b="1">
                <a:solidFill>
                  <a:schemeClr val="tx1">
                    <a:lumMod val="50000"/>
                    <a:lumOff val="50000"/>
                  </a:schemeClr>
                </a:solidFill>
              </a:rPr>
              <a:t>No.6 The Word of 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algn="ctr">
              <a:defRPr/>
            </a:pPr>
            <a:r>
              <a:rPr lang="en-US" altLang="ko-KR" sz="4400"/>
              <a:t>God called Abraham</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lvl="0">
              <a:defRPr/>
            </a:pPr>
            <a:r>
              <a:rPr lang="en-US" altLang="ko-KR" sz="3600">
                <a:solidFill>
                  <a:schemeClr val="tx1">
                    <a:lumMod val="65000"/>
                    <a:lumOff val="35000"/>
                  </a:schemeClr>
                </a:solidFill>
              </a:rPr>
              <a:t>The LORD had said to Abram, "Leave your country, your people and your</a:t>
            </a: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father's household and go to the land I will show you.</a:t>
            </a: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 12:1</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lvl="0">
              <a:defRPr/>
            </a:pPr>
            <a:r>
              <a:rPr lang="en-US" altLang="ko-KR" sz="2800">
                <a:solidFill>
                  <a:schemeClr val="tx1">
                    <a:lumMod val="65000"/>
                    <a:lumOff val="35000"/>
                  </a:schemeClr>
                </a:solidFill>
              </a:rPr>
              <a:t>Ur of the Chaldeans was the idol worshipping city.</a:t>
            </a:r>
            <a:endParaRPr lang="en-US" altLang="ko-KR" sz="2800">
              <a:solidFill>
                <a:schemeClr val="tx1">
                  <a:lumMod val="65000"/>
                  <a:lumOff val="35000"/>
                </a:schemeClr>
              </a:solidFill>
            </a:endParaRPr>
          </a:p>
          <a:p>
            <a:pPr lvl="0">
              <a:defRPr/>
            </a:pPr>
            <a:r>
              <a:rPr lang="en-US" altLang="ko-KR" sz="2800">
                <a:solidFill>
                  <a:schemeClr val="tx1">
                    <a:lumMod val="65000"/>
                    <a:lumOff val="35000"/>
                  </a:schemeClr>
                </a:solidFill>
              </a:rPr>
              <a:t>Abraham was born and lived there.</a:t>
            </a:r>
            <a:endParaRPr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lvl="0">
              <a:defRPr/>
            </a:pPr>
            <a:r>
              <a:rPr lang="en-US" altLang="ko-KR" sz="2800">
                <a:solidFill>
                  <a:schemeClr val="tx1">
                    <a:lumMod val="65000"/>
                    <a:lumOff val="35000"/>
                  </a:schemeClr>
                </a:solidFill>
              </a:rPr>
              <a:t>One day, The Lord God had said to him, “Leave your country, and I will bless you.”</a:t>
            </a:r>
            <a:endParaRPr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Even though Abraham didn’t know where to go, he obeyed God’s word and left as the Lord had told him.</a:t>
            </a:r>
            <a:endParaRPr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He suffered many difficult matters while he was travelling but God protected him safely.</a:t>
            </a:r>
            <a:endParaRPr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a:rPr lang="en-US" altLang="ko-KR" sz="2500">
                <a:solidFill>
                  <a:schemeClr val="tx1">
                    <a:lumMod val="65000"/>
                    <a:lumOff val="35000"/>
                  </a:schemeClr>
                </a:solidFill>
              </a:rPr>
              <a:t>All kinds of animals and plants, birds and fishes are full on the earth, in the sea and in the sky. God looked at all he had made and said, “Very Good!.”</a:t>
            </a:r>
            <a:endParaRPr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lvl="0">
              <a:defRPr/>
            </a:pPr>
            <a:r>
              <a:rPr lang="en-US" altLang="ko-KR" sz="2800">
                <a:solidFill>
                  <a:schemeClr val="tx1">
                    <a:lumMod val="65000"/>
                    <a:lumOff val="35000"/>
                  </a:schemeClr>
                </a:solidFill>
              </a:rPr>
              <a:t>Finally, Abraham arrived the land of Canaan. He lived there. “Thank you, God.”</a:t>
            </a:r>
            <a:endParaRPr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algn="ctr">
              <a:defRPr/>
            </a:pPr>
            <a:r>
              <a:rPr lang="en-US" altLang="ko-KR" sz="4000">
                <a:solidFill>
                  <a:srgbClr val="ff0000"/>
                </a:solidFill>
              </a:rPr>
              <a:t>Today’s</a:t>
            </a:r>
            <a:r>
              <a:rPr lang="ko-KR" altLang="en-US" sz="4000">
                <a:solidFill>
                  <a:srgbClr val="ff0000"/>
                </a:solidFill>
              </a:rPr>
              <a:t> </a:t>
            </a:r>
            <a:r>
              <a:rPr lang="en-US" altLang="ko-KR" sz="4000">
                <a:solidFill>
                  <a:srgbClr val="ff0000"/>
                </a:solidFill>
              </a:rPr>
              <a:t>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algn="ctr">
              <a:defRPr/>
            </a:pPr>
            <a:r>
              <a:rPr lang="en-US" altLang="ko-KR" sz="3600">
                <a:solidFill>
                  <a:schemeClr val="tx1">
                    <a:lumMod val="65000"/>
                    <a:lumOff val="35000"/>
                  </a:schemeClr>
                </a:solidFill>
              </a:rPr>
              <a:t>Abraham left his hometown with obeying God’s word. </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Like this, we</a:t>
            </a:r>
            <a:r>
              <a:rPr lang="ko-KR" altLang="en-US" sz="3600">
                <a:solidFill>
                  <a:schemeClr val="tx1">
                    <a:lumMod val="65000"/>
                    <a:lumOff val="35000"/>
                  </a:schemeClr>
                </a:solidFill>
              </a:rPr>
              <a:t> </a:t>
            </a:r>
            <a:r>
              <a:rPr lang="en-US" altLang="ko-KR" sz="3600">
                <a:solidFill>
                  <a:schemeClr val="tx1">
                    <a:lumMod val="65000"/>
                    <a:lumOff val="35000"/>
                  </a:schemeClr>
                </a:solidFill>
              </a:rPr>
              <a:t>should believe in God and obey His word.</a:t>
            </a:r>
            <a:endParaRPr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We should have the desire to obey God’s word in any time.</a:t>
            </a: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algn="ctr">
              <a:defRPr/>
            </a:pPr>
            <a:r>
              <a:rPr lang="en-US" altLang="ko-KR" sz="3200"/>
              <a:t>Yahweh 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lvl="0">
              <a:defRPr/>
            </a:pPr>
            <a:r>
              <a:rPr lang="en-US" altLang="ko-KR" sz="3600">
                <a:solidFill>
                  <a:srgbClr val="c00000"/>
                </a:solidFill>
              </a:rPr>
              <a:t>Yahweh</a:t>
            </a:r>
            <a:r>
              <a:rPr lang="ko-KR" altLang="en-US" sz="3600">
                <a:solidFill>
                  <a:srgbClr val="c00000"/>
                </a:solidFill>
              </a:rPr>
              <a:t> </a:t>
            </a:r>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lvl="0">
              <a:defRPr/>
            </a:pPr>
            <a:r>
              <a:rPr lang="en-US" altLang="ko-KR" sz="3600">
                <a:solidFill>
                  <a:schemeClr val="tx1">
                    <a:lumMod val="65000"/>
                    <a:lumOff val="35000"/>
                  </a:schemeClr>
                </a:solidFill>
              </a:rPr>
              <a:t>He is our Father who keeps His promise at any cost.</a:t>
            </a: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lvl="0">
              <a:defRPr/>
            </a:pPr>
            <a:r>
              <a:rPr lang="en-US" altLang="ko-KR" sz="3600">
                <a:solidFill>
                  <a:schemeClr val="tx1">
                    <a:lumMod val="65000"/>
                    <a:lumOff val="35000"/>
                  </a:schemeClr>
                </a:solidFill>
              </a:rPr>
              <a:t>Where was Abraham was born?</a:t>
            </a:r>
            <a:endParaRPr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Canaan</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Haran</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Israel</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dk1"/>
                </a:solidFill>
              </a:rPr>
              <a:t>④ </a:t>
            </a:r>
            <a:r>
              <a:rPr lang="en-US" altLang="ko-KR" sz="2800">
                <a:solidFill>
                  <a:schemeClr val="dk1"/>
                </a:solidFill>
              </a:rPr>
              <a:t>Ur of the Chaldeans</a:t>
            </a:r>
            <a:endParaRPr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lvl="0">
              <a:defRPr/>
            </a:pPr>
            <a:r>
              <a:rPr lang="ko-KR" altLang="en-US" sz="2800">
                <a:solidFill>
                  <a:srgbClr val="ff0000"/>
                </a:solidFill>
              </a:rPr>
              <a:t>④ </a:t>
            </a:r>
            <a:r>
              <a:rPr lang="en-US" altLang="ko-KR" sz="2800">
                <a:solidFill>
                  <a:srgbClr val="ff0000"/>
                </a:solidFill>
              </a:rPr>
              <a:t>Ur of the Chaldeans</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algn="ctr">
              <a:defRPr/>
            </a:pPr>
            <a:r>
              <a:rPr lang="en-US" altLang="ko-KR" sz="4000">
                <a:solidFill>
                  <a:srgbClr val="ff0000"/>
                </a:solidFill>
              </a:rPr>
              <a:t>Today’s</a:t>
            </a:r>
            <a:r>
              <a:rPr lang="ko-KR" altLang="en-US" sz="4000">
                <a:solidFill>
                  <a:srgbClr val="ff0000"/>
                </a:solidFill>
              </a:rPr>
              <a:t> </a:t>
            </a:r>
            <a:r>
              <a:rPr lang="en-US" altLang="ko-KR" sz="4000">
                <a:solidFill>
                  <a:srgbClr val="ff0000"/>
                </a:solidFill>
              </a:rPr>
              <a:t>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lvl="0">
              <a:defRPr/>
            </a:pPr>
            <a:r>
              <a:rPr lang="en-US" altLang="ko-KR" sz="3600">
                <a:solidFill>
                  <a:schemeClr val="tx1">
                    <a:lumMod val="65000"/>
                    <a:lumOff val="35000"/>
                  </a:schemeClr>
                </a:solidFill>
              </a:rPr>
              <a:t>The Lord God had said to Abram, “Leave your country, your people and your father’s household and go to the land I will show you.”</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 12:1</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lvl="0">
              <a:defRPr/>
            </a:pPr>
            <a:r>
              <a:rPr lang="en-US" altLang="ko-KR" b="1">
                <a:solidFill>
                  <a:schemeClr val="tx1">
                    <a:lumMod val="50000"/>
                    <a:lumOff val="50000"/>
                  </a:schemeClr>
                </a:solidFill>
              </a:rPr>
              <a:t>No. 7 The Word of 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lvl="0">
              <a:defRPr/>
            </a:pPr>
            <a:r>
              <a:rPr lang="en-US" altLang="ko-KR" sz="4400"/>
              <a:t>Isaac, the Promised Son</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a:t>
            </a:r>
            <a:r>
              <a:rPr lang="ko-KR" altLang="en-US" sz="4000">
                <a:solidFill>
                  <a:srgbClr val="ff0000"/>
                </a:solidFill>
              </a:rPr>
              <a:t> </a:t>
            </a:r>
            <a:r>
              <a:rPr lang="en-US" altLang="ko-KR" sz="4000">
                <a:solidFill>
                  <a:srgbClr val="ff0000"/>
                </a:solidFill>
              </a:rPr>
              <a:t>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lvl="0">
              <a:defRPr/>
            </a:pPr>
            <a:r>
              <a:rPr lang="en-US" altLang="ko-KR" sz="3600">
                <a:solidFill>
                  <a:schemeClr val="tx1">
                    <a:lumMod val="65000"/>
                    <a:lumOff val="35000"/>
                  </a:schemeClr>
                </a:solidFill>
              </a:rPr>
              <a:t>Abraham was a hundred years old when his son Isaac was born to him.  </a:t>
            </a:r>
            <a:endParaRPr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21:5</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lvl="0">
              <a:defRPr/>
            </a:pPr>
            <a:r>
              <a:rPr lang="en-US" altLang="ko-KR" sz="2600">
                <a:solidFill>
                  <a:schemeClr val="tx1">
                    <a:lumMod val="65000"/>
                    <a:lumOff val="35000"/>
                  </a:schemeClr>
                </a:solidFill>
              </a:rPr>
              <a:t>God promised to Abraham that God will give him children as many as stars in the night sky.</a:t>
            </a:r>
            <a:endParaRPr lang="en-US" altLang="ko-KR" sz="2600">
              <a:solidFill>
                <a:schemeClr val="tx1">
                  <a:lumMod val="65000"/>
                  <a:lumOff val="35000"/>
                </a:schemeClr>
              </a:solidFill>
            </a:endParaRPr>
          </a:p>
          <a:p>
            <a:pPr lvl="0">
              <a:defRPr/>
            </a:pPr>
            <a:r>
              <a:rPr lang="en-US" altLang="ko-KR" sz="2600">
                <a:solidFill>
                  <a:schemeClr val="tx1">
                    <a:lumMod val="65000"/>
                    <a:lumOff val="35000"/>
                  </a:schemeClr>
                </a:solidFill>
              </a:rPr>
              <a:t>But, he had no child until he was 100 years old.</a:t>
            </a:r>
            <a:endParaRPr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lvl="0">
              <a:defRPr/>
            </a:pPr>
            <a:r>
              <a:rPr lang="en-US" altLang="ko-KR" sz="2800">
                <a:solidFill>
                  <a:schemeClr val="tx1">
                    <a:lumMod val="65000"/>
                    <a:lumOff val="35000"/>
                  </a:schemeClr>
                </a:solidFill>
              </a:rPr>
              <a:t>One day, God took Abraham outside at night. </a:t>
            </a:r>
            <a:endParaRPr lang="en-US" altLang="ko-KR" sz="2800">
              <a:solidFill>
                <a:schemeClr val="tx1">
                  <a:lumMod val="65000"/>
                  <a:lumOff val="35000"/>
                </a:schemeClr>
              </a:solidFill>
            </a:endParaRPr>
          </a:p>
          <a:p>
            <a:pPr lvl="0">
              <a:defRPr/>
            </a:pPr>
            <a:r>
              <a:rPr lang="en-US" altLang="ko-KR" sz="2800">
                <a:solidFill>
                  <a:schemeClr val="tx1">
                    <a:lumMod val="65000"/>
                    <a:lumOff val="35000"/>
                  </a:schemeClr>
                </a:solidFill>
              </a:rPr>
              <a:t>“Look up at the heavens. Can you count the stars?”</a:t>
            </a:r>
            <a:endParaRPr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lvl="0">
              <a:defRPr/>
            </a:pPr>
            <a:r>
              <a:rPr lang="en-US" altLang="ko-KR" sz="2800">
                <a:solidFill>
                  <a:schemeClr val="tx1">
                    <a:lumMod val="65000"/>
                    <a:lumOff val="35000"/>
                  </a:schemeClr>
                </a:solidFill>
              </a:rPr>
              <a:t>God promised him to give the beautiful land, too.</a:t>
            </a:r>
            <a:endParaRPr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algn="ctr"/>
            <a:r>
              <a:rPr lang="en-US" altLang="ko-KR" sz="3600"/>
              <a:t>Today’s</a:t>
            </a:r>
            <a:r>
              <a:rPr lang="en-US" altLang="ko-KR" sz="4000"/>
              <a:t> Lesson</a:t>
            </a:r>
            <a:endParaRPr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algn="ctr"/>
            <a:r>
              <a:rPr lang="en-US" altLang="ko-KR" sz="2800">
                <a:solidFill>
                  <a:schemeClr val="tx1">
                    <a:lumMod val="65000"/>
                    <a:lumOff val="35000"/>
                  </a:schemeClr>
                </a:solidFill>
              </a:rPr>
              <a:t>Who made the world? </a:t>
            </a:r>
          </a:p>
          <a:p>
            <a:pPr algn="ctr"/>
            <a:r>
              <a:rPr lang="en-US" altLang="ko-KR" sz="2800">
                <a:solidFill>
                  <a:schemeClr val="tx1">
                    <a:lumMod val="65000"/>
                    <a:lumOff val="35000"/>
                  </a:schemeClr>
                </a:solidFill>
              </a:rPr>
              <a:t>God made the world.</a:t>
            </a:r>
          </a:p>
          <a:p>
            <a:pPr algn="ctr"/>
            <a:endParaRPr lang="en-US" altLang="ko-KR" sz="2800">
              <a:solidFill>
                <a:schemeClr val="tx1">
                  <a:lumMod val="65000"/>
                  <a:lumOff val="35000"/>
                </a:schemeClr>
              </a:solidFill>
            </a:endParaRPr>
          </a:p>
          <a:p>
            <a:pPr algn="ctr"/>
            <a:r>
              <a:rPr lang="en-US" altLang="ko-KR" sz="2800">
                <a:solidFill>
                  <a:schemeClr val="tx1">
                    <a:lumMod val="65000"/>
                    <a:lumOff val="35000"/>
                  </a:schemeClr>
                </a:solidFill>
              </a:rPr>
              <a:t>Who keeps the world in order?</a:t>
            </a:r>
          </a:p>
          <a:p>
            <a:pPr algn="ctr"/>
            <a:r>
              <a:rPr lang="en-US" altLang="ko-KR" sz="2800">
                <a:solidFill>
                  <a:schemeClr val="tx1">
                    <a:lumMod val="65000"/>
                    <a:lumOff val="35000"/>
                  </a:schemeClr>
                </a:solidFill>
              </a:rPr>
              <a:t>God keeps the world in order. </a:t>
            </a:r>
          </a:p>
          <a:p>
            <a:pPr algn="ctr"/>
            <a:endParaRPr lang="en-US" altLang="ko-KR" sz="2800">
              <a:solidFill>
                <a:schemeClr val="tx1">
                  <a:lumMod val="65000"/>
                  <a:lumOff val="35000"/>
                </a:schemeClr>
              </a:solidFill>
            </a:endParaRPr>
          </a:p>
          <a:p>
            <a:pPr algn="ctr"/>
            <a:r>
              <a:rPr lang="en-US" altLang="ko-KR" sz="2800">
                <a:solidFill>
                  <a:schemeClr val="tx1">
                    <a:lumMod val="65000"/>
                    <a:lumOff val="35000"/>
                  </a:schemeClr>
                </a:solidFill>
              </a:rPr>
              <a:t>The world was not made by itself.</a:t>
            </a:r>
          </a:p>
          <a:p>
            <a:pPr algn="ctr"/>
            <a:r>
              <a:rPr lang="en-US" altLang="ko-KR" sz="2800">
                <a:solidFill>
                  <a:schemeClr val="tx1">
                    <a:lumMod val="65000"/>
                    <a:lumOff val="35000"/>
                  </a:schemeClr>
                </a:solidFill>
              </a:rPr>
              <a:t>The world can not be moved by itself.</a:t>
            </a:r>
          </a:p>
          <a:p>
            <a:pPr algn="ctr"/>
            <a:endParaRPr lang="en-US" altLang="ko-KR" sz="3200">
              <a:solidFill>
                <a:schemeClr val="tx1">
                  <a:lumMod val="65000"/>
                  <a:lumOff val="35000"/>
                </a:schemeClr>
              </a:solidFill>
            </a:endParaRPr>
          </a:p>
          <a:p>
            <a:pPr algn="ctr"/>
            <a:r>
              <a:rPr lang="en-US" altLang="ko-KR" sz="2800">
                <a:solidFill>
                  <a:schemeClr val="tx1">
                    <a:lumMod val="65000"/>
                    <a:lumOff val="35000"/>
                  </a:schemeClr>
                </a:solidFill>
              </a:rPr>
              <a:t>We should remember that God made the whole world and still control over them all.</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lvl="0">
              <a:defRPr/>
            </a:pPr>
            <a:r>
              <a:rPr lang="en-US" altLang="ko-KR" sz="2800">
                <a:solidFill>
                  <a:schemeClr val="tx1">
                    <a:lumMod val="65000"/>
                    <a:lumOff val="35000"/>
                  </a:schemeClr>
                </a:solidFill>
              </a:rPr>
              <a:t>“Your children shall be as many as the stars in the sky, and the sands in the seashore.“ Abraham believed the Lord’s promise.</a:t>
            </a:r>
            <a:endParaRPr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lvl="0">
              <a:defRPr/>
            </a:pPr>
            <a:r>
              <a:rPr lang="en-US" altLang="ko-KR" sz="2600">
                <a:solidFill>
                  <a:schemeClr val="tx1">
                    <a:lumMod val="65000"/>
                    <a:lumOff val="35000"/>
                  </a:schemeClr>
                </a:solidFill>
              </a:rPr>
              <a:t>God kept His promise. Sarah bore a son to Abraham. Abraham gave the name </a:t>
            </a:r>
            <a:r>
              <a:rPr lang="en-US" altLang="ko-KR" sz="2600" b="1">
                <a:solidFill>
                  <a:schemeClr val="tx1">
                    <a:lumMod val="65000"/>
                    <a:lumOff val="35000"/>
                  </a:schemeClr>
                </a:solidFill>
              </a:rPr>
              <a:t>Isaac</a:t>
            </a:r>
            <a:r>
              <a:rPr lang="en-US" altLang="ko-KR" sz="2600">
                <a:solidFill>
                  <a:schemeClr val="tx1">
                    <a:lumMod val="65000"/>
                    <a:lumOff val="35000"/>
                  </a:schemeClr>
                </a:solidFill>
              </a:rPr>
              <a:t> which means </a:t>
            </a:r>
            <a:r>
              <a:rPr lang="en-US" altLang="ko-KR" sz="2600" b="1">
                <a:solidFill>
                  <a:schemeClr val="tx1">
                    <a:lumMod val="65000"/>
                    <a:lumOff val="35000"/>
                  </a:schemeClr>
                </a:solidFill>
              </a:rPr>
              <a:t>Joy</a:t>
            </a:r>
            <a:r>
              <a:rPr lang="en-US" altLang="ko-KR" sz="2600">
                <a:solidFill>
                  <a:schemeClr val="tx1">
                    <a:lumMod val="65000"/>
                    <a:lumOff val="35000"/>
                  </a:schemeClr>
                </a:solidFill>
              </a:rPr>
              <a:t>. </a:t>
            </a:r>
            <a:endParaRPr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a:t>
            </a:r>
            <a:r>
              <a:rPr lang="ko-KR" altLang="en-US" sz="4000">
                <a:solidFill>
                  <a:srgbClr val="ff0000"/>
                </a:solidFill>
              </a:rPr>
              <a:t> </a:t>
            </a:r>
            <a:r>
              <a:rPr lang="en-US" altLang="ko-KR" sz="4000">
                <a:solidFill>
                  <a:srgbClr val="ff0000"/>
                </a:solidFill>
              </a:rPr>
              <a:t>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algn="ctr">
              <a:defRPr/>
            </a:pPr>
            <a:r>
              <a:rPr lang="en-US" altLang="ko-KR" sz="3600">
                <a:solidFill>
                  <a:schemeClr val="tx1">
                    <a:lumMod val="65000"/>
                    <a:lumOff val="35000"/>
                  </a:schemeClr>
                </a:solidFill>
              </a:rPr>
              <a:t>Abraham really believed in God’s promise even though it looked impossible to him. </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God was very happy when He saw Abraham’s belief. God gave him Isaac, the promised son.</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God certainly fulfill His promise, even though it looked impossible for us. </a:t>
            </a:r>
            <a:endParaRPr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algn="ctr">
              <a:defRPr/>
            </a:pP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lvl="0">
              <a:defRPr/>
            </a:pPr>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lvl="0">
              <a:defRPr/>
            </a:pPr>
            <a:r>
              <a:rPr lang="en-US" altLang="ko-KR" sz="3600">
                <a:solidFill>
                  <a:schemeClr val="tx1">
                    <a:lumMod val="65000"/>
                    <a:lumOff val="35000"/>
                  </a:schemeClr>
                </a:solidFill>
              </a:rPr>
              <a:t>Almighty (able to do everything)</a:t>
            </a: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lvl="0">
              <a:defRPr/>
            </a:pPr>
            <a:r>
              <a:rPr lang="en-US" altLang="ko-KR" sz="3600">
                <a:solidFill>
                  <a:schemeClr val="tx1">
                    <a:lumMod val="65000"/>
                    <a:lumOff val="35000"/>
                  </a:schemeClr>
                </a:solidFill>
              </a:rPr>
              <a:t>How old was Abraham when he had Isaac?</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90</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80</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70</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100</a:t>
            </a:r>
            <a:endParaRPr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lvl="0">
              <a:defRPr/>
            </a:pPr>
            <a:r>
              <a:rPr lang="ko-KR" altLang="en-US" sz="2800">
                <a:solidFill>
                  <a:srgbClr val="ff0000"/>
                </a:solidFill>
              </a:rPr>
              <a:t>④ </a:t>
            </a:r>
            <a:r>
              <a:rPr lang="en-US" altLang="ko-KR" sz="2800">
                <a:solidFill>
                  <a:srgbClr val="ff0000"/>
                </a:solidFill>
              </a:rPr>
              <a:t>100</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lvl="0">
              <a:defRPr/>
            </a:pPr>
            <a:r>
              <a:rPr lang="en-US" altLang="ko-KR" sz="3600">
                <a:solidFill>
                  <a:schemeClr val="tx1">
                    <a:lumMod val="65000"/>
                    <a:lumOff val="35000"/>
                  </a:schemeClr>
                </a:solidFill>
              </a:rPr>
              <a:t>Abraham was a hundred years old when his son Isaac was born to him.  </a:t>
            </a: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 (Genesis 21: 5)</a:t>
            </a:r>
            <a:endParaRPr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lvl="0">
              <a:defRPr/>
            </a:pPr>
            <a:r>
              <a:rPr lang="en-US" altLang="ko-KR" b="1">
                <a:solidFill>
                  <a:schemeClr val="tx1">
                    <a:lumMod val="50000"/>
                    <a:lumOff val="50000"/>
                  </a:schemeClr>
                </a:solidFill>
              </a:rPr>
              <a:t>No. 8 The Word of 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lvl="0">
              <a:defRPr/>
            </a:pPr>
            <a:r>
              <a:rPr lang="en-US" altLang="ko-KR" sz="3900"/>
              <a:t>Abraham offered Isaac to God</a:t>
            </a:r>
            <a:endParaRPr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lvl="0">
              <a:defRPr/>
            </a:pPr>
            <a:r>
              <a:rPr lang="en-US" altLang="ko-KR" sz="3600">
                <a:solidFill>
                  <a:schemeClr val="tx1">
                    <a:lumMod val="65000"/>
                    <a:lumOff val="35000"/>
                  </a:schemeClr>
                </a:solidFill>
              </a:rPr>
              <a:t>Then God said, “Take your son, your only son, Isaac, whom you love,</a:t>
            </a: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and go to the region of Moriah. Sacrifice him there as a burnt offering </a:t>
            </a: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on one of the mountains I will tell you about.”</a:t>
            </a:r>
            <a:endParaRPr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 22:2</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lvl="0">
              <a:defRPr/>
            </a:pPr>
            <a:r>
              <a:rPr lang="en-US" altLang="ko-KR" sz="2800">
                <a:solidFill>
                  <a:schemeClr val="tx1">
                    <a:lumMod val="65000"/>
                    <a:lumOff val="35000"/>
                  </a:schemeClr>
                </a:solidFill>
              </a:rPr>
              <a:t>One day, God said to Abraham,</a:t>
            </a:r>
            <a:endParaRPr lang="en-US" altLang="ko-KR" sz="2800">
              <a:solidFill>
                <a:schemeClr val="tx1">
                  <a:lumMod val="65000"/>
                  <a:lumOff val="35000"/>
                </a:schemeClr>
              </a:solidFill>
            </a:endParaRPr>
          </a:p>
          <a:p>
            <a:pPr lvl="0">
              <a:defRPr/>
            </a:pPr>
            <a:r>
              <a:rPr lang="en-US" altLang="ko-KR" sz="2800">
                <a:solidFill>
                  <a:schemeClr val="tx1">
                    <a:lumMod val="65000"/>
                    <a:lumOff val="35000"/>
                  </a:schemeClr>
                </a:solidFill>
              </a:rPr>
              <a:t>“Offer Me your only son as a burnt offering.”</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lvl="0">
              <a:defRPr/>
            </a:pPr>
            <a:r>
              <a:rPr lang="en-US" altLang="ko-KR" sz="2800">
                <a:solidFill>
                  <a:schemeClr val="tx1">
                    <a:lumMod val="65000"/>
                    <a:lumOff val="35000"/>
                  </a:schemeClr>
                </a:solidFill>
              </a:rPr>
              <a:t>Abraham loved Isaac so much that he was hard when he heard from God. But he decided to obey to God.</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algn="ctr"/>
            <a:r>
              <a:rPr lang="en-US" altLang="ko-KR" sz="3200"/>
              <a:t>Who is 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a:rPr lang="en-US" altLang="ko-KR" sz="3600">
                <a:solidFill>
                  <a:srgbClr val="C00000"/>
                </a:solidFill>
              </a:rPr>
              <a:t>He is...</a:t>
            </a:r>
            <a:endParaRPr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a:rPr lang="en-US" altLang="ko-KR" sz="3600">
                <a:solidFill>
                  <a:schemeClr val="tx1">
                    <a:lumMod val="65000"/>
                    <a:lumOff val="35000"/>
                  </a:schemeClr>
                </a:solidFill>
              </a:rPr>
              <a:t>the creator who made the whole world including me.</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Abraham bound Isaac and laid him on the alter, and he tried to kill him. At that very moment,</a:t>
            </a:r>
            <a:endParaRPr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lvl="0">
              <a:defRPr/>
            </a:pPr>
            <a:r>
              <a:rPr lang="en-US" altLang="ko-KR" sz="2800">
                <a:solidFill>
                  <a:schemeClr val="tx1">
                    <a:lumMod val="65000"/>
                    <a:lumOff val="35000"/>
                  </a:schemeClr>
                </a:solidFill>
              </a:rPr>
              <a:t>“Abraham, Abraham, do not kill him. Do not do anything to him. Now, I know that you fear and love God.” This was the test God did to Abraham. </a:t>
            </a:r>
            <a:endParaRPr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lvl="0">
              <a:defRPr/>
            </a:pPr>
            <a:r>
              <a:rPr lang="en-US" altLang="ko-KR" sz="2600">
                <a:solidFill>
                  <a:schemeClr val="tx1">
                    <a:lumMod val="65000"/>
                    <a:lumOff val="35000"/>
                  </a:schemeClr>
                </a:solidFill>
              </a:rPr>
              <a:t>“Thank you, God!” God accepted Abraham’s faith gladly. God made him an ancestor of all believers.</a:t>
            </a:r>
            <a:endParaRPr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t>Todays’s 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algn="ctr">
              <a:defRPr/>
            </a:pPr>
            <a:r>
              <a:rPr lang="en-US" altLang="ko-KR" sz="3200">
                <a:solidFill>
                  <a:schemeClr val="tx1">
                    <a:lumMod val="65000"/>
                    <a:lumOff val="35000"/>
                  </a:schemeClr>
                </a:solidFill>
              </a:rPr>
              <a:t>Abraham loved Isaac so much, but it was more important for him to obey God’s Word. </a:t>
            </a:r>
            <a:endParaRPr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algn="ctr">
              <a:defRPr/>
            </a:pPr>
            <a:r>
              <a:rPr lang="en-US" altLang="ko-KR" sz="3200">
                <a:solidFill>
                  <a:schemeClr val="tx1">
                    <a:lumMod val="65000"/>
                    <a:lumOff val="35000"/>
                  </a:schemeClr>
                </a:solidFill>
              </a:rPr>
              <a:t>I should love God more than any other thing, and more that any other person in the world.</a:t>
            </a:r>
            <a:endParaRPr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algn="ctr">
              <a:defRPr/>
            </a:pP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lvl="0">
              <a:defRPr/>
            </a:pPr>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lvl="0">
              <a:defRPr/>
            </a:pPr>
            <a:r>
              <a:rPr lang="en-US" altLang="ko-KR" sz="3600">
                <a:solidFill>
                  <a:schemeClr val="tx1">
                    <a:lumMod val="65000"/>
                    <a:lumOff val="35000"/>
                  </a:schemeClr>
                </a:solidFill>
              </a:rPr>
              <a:t>Our father who makes our faith stronger through test.</a:t>
            </a: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t>Today’s</a:t>
            </a:r>
            <a:r>
              <a:rPr lang="ko-KR" altLang="en-US" sz="4000"/>
              <a:t> </a:t>
            </a:r>
            <a:r>
              <a:rPr lang="en-US" altLang="ko-KR" sz="4000"/>
              <a:t>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lvl="0">
              <a:defRPr/>
            </a:pPr>
            <a:r>
              <a:rPr lang="en-US" altLang="ko-KR" sz="3200">
                <a:solidFill>
                  <a:schemeClr val="tx1">
                    <a:lumMod val="65000"/>
                    <a:lumOff val="35000"/>
                  </a:schemeClr>
                </a:solidFill>
              </a:rPr>
              <a:t>What did God say to Abraham to offer as a burnt offering?</a:t>
            </a:r>
            <a:endParaRPr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dk1"/>
                </a:solidFill>
              </a:rPr>
              <a:t>① </a:t>
            </a:r>
            <a:r>
              <a:rPr lang="en-US" altLang="ko-KR" sz="2800">
                <a:solidFill>
                  <a:schemeClr val="dk1"/>
                </a:solidFill>
              </a:rPr>
              <a:t>Son</a:t>
            </a:r>
            <a:endParaRPr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Wife</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Dog</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Sheep</a:t>
            </a:r>
            <a:endParaRPr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lvl="0">
              <a:defRPr/>
            </a:pPr>
            <a:r>
              <a:rPr lang="ko-KR" altLang="en-US" sz="2800">
                <a:solidFill>
                  <a:srgbClr val="ff0000"/>
                </a:solidFill>
              </a:rPr>
              <a:t>① </a:t>
            </a:r>
            <a:r>
              <a:rPr lang="en-US" altLang="ko-KR" sz="2800">
                <a:solidFill>
                  <a:srgbClr val="ff0000"/>
                </a:solidFill>
              </a:rPr>
              <a:t>Son</a:t>
            </a:r>
            <a:r>
              <a:rPr lang="ko-KR" altLang="en-US" sz="2800">
                <a:solidFill>
                  <a:srgbClr val="ff0000"/>
                </a:solidFill>
              </a:rPr>
              <a:t> </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lvl="0">
              <a:defRPr/>
            </a:pPr>
            <a:r>
              <a:rPr lang="en-US" altLang="ko-KR" sz="3600">
                <a:solidFill>
                  <a:schemeClr val="tx1">
                    <a:lumMod val="65000"/>
                    <a:lumOff val="35000"/>
                  </a:schemeClr>
                </a:solidFill>
              </a:rPr>
              <a:t>Then God said, “Take your son, your only son, Isaac, whom you love,</a:t>
            </a: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and go to the region of Moriah. Sacrifice him there as a burnt offering </a:t>
            </a: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on one of the mountains I will tell you about.”</a:t>
            </a:r>
            <a:endParaRPr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 22:2</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lvl="0">
              <a:defRPr/>
            </a:pPr>
            <a:r>
              <a:rPr lang="en-US" altLang="ko-KR" b="1">
                <a:solidFill>
                  <a:schemeClr val="tx1">
                    <a:lumMod val="50000"/>
                    <a:lumOff val="50000"/>
                  </a:schemeClr>
                </a:solidFill>
              </a:rPr>
              <a:t>No.9</a:t>
            </a:r>
            <a:r>
              <a:rPr lang="ko-KR" altLang="en-US" b="1">
                <a:solidFill>
                  <a:schemeClr val="tx1">
                    <a:lumMod val="50000"/>
                    <a:lumOff val="50000"/>
                  </a:schemeClr>
                </a:solidFill>
              </a:rPr>
              <a:t> </a:t>
            </a:r>
            <a:r>
              <a:rPr lang="en-US" altLang="ko-KR" b="1">
                <a:solidFill>
                  <a:schemeClr val="tx1">
                    <a:lumMod val="50000"/>
                    <a:lumOff val="50000"/>
                  </a:schemeClr>
                </a:solidFill>
              </a:rPr>
              <a:t>The</a:t>
            </a:r>
            <a:r>
              <a:rPr lang="ko-KR" altLang="en-US" b="1">
                <a:solidFill>
                  <a:schemeClr val="tx1">
                    <a:lumMod val="50000"/>
                    <a:lumOff val="50000"/>
                  </a:schemeClr>
                </a:solidFill>
              </a:rPr>
              <a:t> </a:t>
            </a:r>
            <a:r>
              <a:rPr lang="en-US" altLang="ko-KR" b="1">
                <a:solidFill>
                  <a:schemeClr val="tx1">
                    <a:lumMod val="50000"/>
                    <a:lumOff val="50000"/>
                  </a:schemeClr>
                </a:solidFill>
              </a:rPr>
              <a:t>Word</a:t>
            </a:r>
            <a:r>
              <a:rPr lang="ko-KR" altLang="en-US" b="1">
                <a:solidFill>
                  <a:schemeClr val="tx1">
                    <a:lumMod val="50000"/>
                    <a:lumOff val="50000"/>
                  </a:schemeClr>
                </a:solidFill>
              </a:rPr>
              <a:t> </a:t>
            </a:r>
            <a:r>
              <a:rPr lang="en-US" altLang="ko-KR" b="1">
                <a:solidFill>
                  <a:schemeClr val="tx1">
                    <a:lumMod val="50000"/>
                    <a:lumOff val="50000"/>
                  </a:schemeClr>
                </a:solidFill>
              </a:rPr>
              <a:t>of</a:t>
            </a:r>
            <a:r>
              <a:rPr lang="ko-KR" altLang="en-US" b="1">
                <a:solidFill>
                  <a:schemeClr val="tx1">
                    <a:lumMod val="50000"/>
                    <a:lumOff val="50000"/>
                  </a:schemeClr>
                </a:solidFill>
              </a:rPr>
              <a:t> </a:t>
            </a:r>
            <a:r>
              <a:rPr lang="en-US" altLang="ko-KR" b="1">
                <a:solidFill>
                  <a:schemeClr val="tx1">
                    <a:lumMod val="50000"/>
                    <a:lumOff val="50000"/>
                  </a:schemeClr>
                </a:solidFill>
              </a:rPr>
              <a:t>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algn="ctr">
              <a:defRPr/>
            </a:pPr>
            <a:r>
              <a:rPr lang="en-US" altLang="ko-KR" sz="4400"/>
              <a:t>Isaac didn’t quarrel</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lvl="0">
              <a:defRPr/>
            </a:pPr>
            <a:r>
              <a:rPr lang="en-US" altLang="ko-KR" sz="3600">
                <a:solidFill>
                  <a:schemeClr val="bg1">
                    <a:lumMod val="50000"/>
                  </a:schemeClr>
                </a:solidFill>
              </a:rPr>
              <a:t>He moved on from there and dug another well, and no one quarreled over it. </a:t>
            </a:r>
            <a:endParaRPr lang="en-US" altLang="ko-KR" sz="3600">
              <a:solidFill>
                <a:schemeClr val="bg1">
                  <a:lumMod val="50000"/>
                </a:schemeClr>
              </a:solidFill>
            </a:endParaRPr>
          </a:p>
          <a:p>
            <a:pPr lvl="0">
              <a:defRPr/>
            </a:pPr>
            <a:r>
              <a:rPr lang="en-US" altLang="ko-KR" sz="3600">
                <a:solidFill>
                  <a:schemeClr val="bg1">
                    <a:lumMod val="50000"/>
                  </a:schemeClr>
                </a:solidFill>
              </a:rPr>
              <a:t>He named it Rehoboth, saying, "Now the LORD has given us room </a:t>
            </a:r>
            <a:endParaRPr lang="en-US" altLang="ko-KR" sz="3600">
              <a:solidFill>
                <a:schemeClr val="bg1">
                  <a:lumMod val="50000"/>
                </a:schemeClr>
              </a:solidFill>
            </a:endParaRPr>
          </a:p>
          <a:p>
            <a:pPr lvl="0">
              <a:defRPr/>
            </a:pPr>
            <a:r>
              <a:rPr lang="en-US" altLang="ko-KR" sz="3600">
                <a:solidFill>
                  <a:schemeClr val="bg1">
                    <a:lumMod val="50000"/>
                  </a:schemeClr>
                </a:solidFill>
              </a:rPr>
              <a:t>and we will flourish in the land." </a:t>
            </a:r>
            <a:endParaRPr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26:</a:t>
            </a:r>
            <a:r>
              <a:rPr lang="ko-KR" altLang="en-US" sz="2800">
                <a:solidFill>
                  <a:schemeClr val="tx1">
                    <a:lumMod val="65000"/>
                    <a:lumOff val="35000"/>
                  </a:schemeClr>
                </a:solidFill>
              </a:rPr>
              <a:t> </a:t>
            </a:r>
            <a:r>
              <a:rPr lang="en-US" altLang="ko-KR" sz="2800">
                <a:solidFill>
                  <a:schemeClr val="tx1">
                    <a:lumMod val="65000"/>
                    <a:lumOff val="35000"/>
                  </a:schemeClr>
                </a:solidFill>
              </a:rPr>
              <a:t>22</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lvl="0">
              <a:defRPr/>
            </a:pPr>
            <a:r>
              <a:rPr lang="en-US" altLang="ko-KR" sz="2800">
                <a:solidFill>
                  <a:schemeClr val="tx1">
                    <a:lumMod val="65000"/>
                    <a:lumOff val="35000"/>
                  </a:schemeClr>
                </a:solidFill>
              </a:rPr>
              <a:t>The</a:t>
            </a:r>
            <a:r>
              <a:rPr lang="ko-KR" altLang="en-US" sz="2800">
                <a:solidFill>
                  <a:schemeClr val="tx1">
                    <a:lumMod val="65000"/>
                    <a:lumOff val="35000"/>
                  </a:schemeClr>
                </a:solidFill>
              </a:rPr>
              <a:t> </a:t>
            </a:r>
            <a:r>
              <a:rPr lang="en-US" altLang="ko-KR" sz="2800">
                <a:solidFill>
                  <a:schemeClr val="tx1">
                    <a:lumMod val="65000"/>
                    <a:lumOff val="35000"/>
                  </a:schemeClr>
                </a:solidFill>
              </a:rPr>
              <a:t>wells</a:t>
            </a:r>
            <a:r>
              <a:rPr lang="ko-KR" altLang="en-US" sz="2800">
                <a:solidFill>
                  <a:schemeClr val="tx1">
                    <a:lumMod val="65000"/>
                    <a:lumOff val="35000"/>
                  </a:schemeClr>
                </a:solidFill>
              </a:rPr>
              <a:t> </a:t>
            </a:r>
            <a:r>
              <a:rPr lang="en-US" altLang="ko-KR" sz="2800">
                <a:solidFill>
                  <a:schemeClr val="tx1">
                    <a:lumMod val="65000"/>
                    <a:lumOff val="35000"/>
                  </a:schemeClr>
                </a:solidFill>
              </a:rPr>
              <a:t>were</a:t>
            </a:r>
            <a:r>
              <a:rPr lang="ko-KR" altLang="en-US" sz="2800">
                <a:solidFill>
                  <a:schemeClr val="tx1">
                    <a:lumMod val="65000"/>
                    <a:lumOff val="35000"/>
                  </a:schemeClr>
                </a:solidFill>
              </a:rPr>
              <a:t> </a:t>
            </a:r>
            <a:r>
              <a:rPr lang="en-US" altLang="ko-KR" sz="2800">
                <a:solidFill>
                  <a:schemeClr val="tx1">
                    <a:lumMod val="65000"/>
                    <a:lumOff val="35000"/>
                  </a:schemeClr>
                </a:solidFill>
              </a:rPr>
              <a:t>so</a:t>
            </a:r>
            <a:r>
              <a:rPr lang="ko-KR" altLang="en-US" sz="2800">
                <a:solidFill>
                  <a:schemeClr val="tx1">
                    <a:lumMod val="65000"/>
                    <a:lumOff val="35000"/>
                  </a:schemeClr>
                </a:solidFill>
              </a:rPr>
              <a:t> </a:t>
            </a:r>
            <a:r>
              <a:rPr lang="en-US" altLang="ko-KR" sz="2800">
                <a:solidFill>
                  <a:schemeClr val="tx1">
                    <a:lumMod val="65000"/>
                    <a:lumOff val="35000"/>
                  </a:schemeClr>
                </a:solidFill>
              </a:rPr>
              <a:t>important,</a:t>
            </a:r>
            <a:r>
              <a:rPr lang="ko-KR" altLang="en-US" sz="2800">
                <a:solidFill>
                  <a:schemeClr val="tx1">
                    <a:lumMod val="65000"/>
                    <a:lumOff val="35000"/>
                  </a:schemeClr>
                </a:solidFill>
              </a:rPr>
              <a:t> </a:t>
            </a:r>
            <a:r>
              <a:rPr lang="en-US" altLang="ko-KR" sz="2800">
                <a:solidFill>
                  <a:schemeClr val="tx1">
                    <a:lumMod val="65000"/>
                    <a:lumOff val="35000"/>
                  </a:schemeClr>
                </a:solidFill>
              </a:rPr>
              <a:t>because</a:t>
            </a:r>
            <a:r>
              <a:rPr lang="ko-KR" altLang="en-US" sz="2800">
                <a:solidFill>
                  <a:schemeClr val="tx1">
                    <a:lumMod val="65000"/>
                    <a:lumOff val="35000"/>
                  </a:schemeClr>
                </a:solidFill>
              </a:rPr>
              <a:t> </a:t>
            </a:r>
            <a:r>
              <a:rPr lang="en-US" altLang="ko-KR" sz="2800">
                <a:solidFill>
                  <a:schemeClr val="tx1">
                    <a:lumMod val="65000"/>
                    <a:lumOff val="35000"/>
                  </a:schemeClr>
                </a:solidFill>
              </a:rPr>
              <a:t>they</a:t>
            </a:r>
            <a:r>
              <a:rPr lang="ko-KR" altLang="en-US" sz="2800">
                <a:solidFill>
                  <a:schemeClr val="tx1">
                    <a:lumMod val="65000"/>
                    <a:lumOff val="35000"/>
                  </a:schemeClr>
                </a:solidFill>
              </a:rPr>
              <a:t> </a:t>
            </a:r>
            <a:r>
              <a:rPr lang="en-US" altLang="ko-KR" sz="2800">
                <a:solidFill>
                  <a:schemeClr val="tx1">
                    <a:lumMod val="65000"/>
                    <a:lumOff val="35000"/>
                  </a:schemeClr>
                </a:solidFill>
              </a:rPr>
              <a:t>could</a:t>
            </a:r>
            <a:r>
              <a:rPr lang="ko-KR" altLang="en-US" sz="2800">
                <a:solidFill>
                  <a:schemeClr val="tx1">
                    <a:lumMod val="65000"/>
                    <a:lumOff val="35000"/>
                  </a:schemeClr>
                </a:solidFill>
              </a:rPr>
              <a:t> </a:t>
            </a:r>
            <a:r>
              <a:rPr lang="en-US" altLang="ko-KR" sz="2800">
                <a:solidFill>
                  <a:schemeClr val="tx1">
                    <a:lumMod val="65000"/>
                    <a:lumOff val="35000"/>
                  </a:schemeClr>
                </a:solidFill>
              </a:rPr>
              <a:t>get</a:t>
            </a:r>
            <a:r>
              <a:rPr lang="ko-KR" altLang="en-US" sz="2800">
                <a:solidFill>
                  <a:schemeClr val="tx1">
                    <a:lumMod val="65000"/>
                    <a:lumOff val="35000"/>
                  </a:schemeClr>
                </a:solidFill>
              </a:rPr>
              <a:t> </a:t>
            </a:r>
            <a:r>
              <a:rPr lang="en-US" altLang="ko-KR" sz="2800">
                <a:solidFill>
                  <a:schemeClr val="tx1">
                    <a:lumMod val="65000"/>
                    <a:lumOff val="35000"/>
                  </a:schemeClr>
                </a:solidFill>
              </a:rPr>
              <a:t>fresh</a:t>
            </a:r>
            <a:r>
              <a:rPr lang="ko-KR" altLang="en-US" sz="2800">
                <a:solidFill>
                  <a:schemeClr val="tx1">
                    <a:lumMod val="65000"/>
                    <a:lumOff val="35000"/>
                  </a:schemeClr>
                </a:solidFill>
              </a:rPr>
              <a:t> </a:t>
            </a:r>
            <a:r>
              <a:rPr lang="en-US" altLang="ko-KR" sz="2800">
                <a:solidFill>
                  <a:schemeClr val="tx1">
                    <a:lumMod val="65000"/>
                    <a:lumOff val="35000"/>
                  </a:schemeClr>
                </a:solidFill>
              </a:rPr>
              <a:t>water</a:t>
            </a:r>
            <a:r>
              <a:rPr lang="ko-KR" altLang="en-US" sz="2800">
                <a:solidFill>
                  <a:schemeClr val="tx1">
                    <a:lumMod val="65000"/>
                    <a:lumOff val="35000"/>
                  </a:schemeClr>
                </a:solidFill>
              </a:rPr>
              <a:t> </a:t>
            </a:r>
            <a:r>
              <a:rPr lang="en-US" altLang="ko-KR" sz="2800">
                <a:solidFill>
                  <a:schemeClr val="tx1">
                    <a:lumMod val="65000"/>
                    <a:lumOff val="35000"/>
                  </a:schemeClr>
                </a:solidFill>
              </a:rPr>
              <a:t>in the desert.  Isaac had the wells inherited by his father.</a:t>
            </a:r>
            <a:endParaRPr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lvl="0">
              <a:defRPr/>
            </a:pPr>
            <a:r>
              <a:rPr lang="en-US" altLang="ko-KR" sz="3600">
                <a:solidFill>
                  <a:schemeClr val="tx1">
                    <a:lumMod val="65000"/>
                    <a:lumOff val="35000"/>
                  </a:schemeClr>
                </a:solidFill>
              </a:rPr>
              <a:t>With what did God make the world?</a:t>
            </a:r>
            <a:endParaRPr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stone</a:t>
            </a:r>
            <a:endParaRPr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water</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③ </a:t>
            </a:r>
            <a:r>
              <a:rPr lang="en-US" altLang="ko-KR" sz="2800">
                <a:solidFill>
                  <a:schemeClr val="tx1">
                    <a:lumMod val="65000"/>
                    <a:lumOff val="35000"/>
                  </a:schemeClr>
                </a:solidFill>
              </a:rPr>
              <a:t>dust</a:t>
            </a:r>
            <a:r>
              <a:rPr lang="ko-KR" altLang="en-US" sz="2800">
                <a:solidFill>
                  <a:schemeClr val="tx1">
                    <a:lumMod val="65000"/>
                    <a:lumOff val="35000"/>
                  </a:schemeClr>
                </a:solidFill>
              </a:rPr>
              <a:t> </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word</a:t>
            </a:r>
            <a:endParaRPr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lvl="0">
              <a:defRPr/>
            </a:pPr>
            <a:r>
              <a:rPr lang="ko-KR" altLang="en-US" sz="2800">
                <a:solidFill>
                  <a:srgbClr val="FF0000"/>
                </a:solidFill>
              </a:rPr>
              <a:t>④ </a:t>
            </a:r>
            <a:r>
              <a:rPr lang="en-US" altLang="ko-KR" sz="2800">
                <a:solidFill>
                  <a:srgbClr val="FF0000"/>
                </a:solidFill>
              </a:rPr>
              <a:t>word</a:t>
            </a:r>
            <a:endParaRPr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lvl="0">
              <a:defRPr/>
            </a:pPr>
            <a:r>
              <a:rPr lang="en-US" altLang="ko-KR" sz="2800">
                <a:solidFill>
                  <a:schemeClr val="tx1">
                    <a:lumMod val="65000"/>
                    <a:lumOff val="35000"/>
                  </a:schemeClr>
                </a:solidFill>
              </a:rPr>
              <a:t>However, the Philistines envied him. So, they filled the wells with earth.</a:t>
            </a:r>
            <a:endParaRPr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lvl="0">
              <a:defRPr/>
            </a:pPr>
            <a:r>
              <a:rPr lang="en-US" altLang="ko-KR" sz="2800">
                <a:solidFill>
                  <a:schemeClr val="tx1">
                    <a:lumMod val="65000"/>
                    <a:lumOff val="35000"/>
                  </a:schemeClr>
                </a:solidFill>
              </a:rPr>
              <a:t>But, Isaac didn’t quarrel with them. He moved away and dug the well. He discovered a well of fresh water. </a:t>
            </a:r>
            <a:endParaRPr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lvl="0">
              <a:defRPr/>
            </a:pPr>
            <a:r>
              <a:rPr lang="en-US" altLang="ko-KR" sz="2800">
                <a:solidFill>
                  <a:schemeClr val="tx1">
                    <a:lumMod val="65000"/>
                    <a:lumOff val="35000"/>
                  </a:schemeClr>
                </a:solidFill>
              </a:rPr>
              <a:t>At this time, the other people took the well from Isaac. But, he didn’t quarrel with them, either.</a:t>
            </a:r>
            <a:endParaRPr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lvl="0">
              <a:defRPr/>
            </a:pPr>
            <a:r>
              <a:rPr lang="en-US" altLang="ko-KR" sz="2600">
                <a:solidFill>
                  <a:schemeClr val="tx1">
                    <a:lumMod val="65000"/>
                    <a:lumOff val="35000"/>
                  </a:schemeClr>
                </a:solidFill>
              </a:rPr>
              <a:t>God blessed Isaac. He dug another well again. God gave him fresh water from there. Isaac built an alter and gave thank offering. </a:t>
            </a:r>
            <a:endParaRPr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algn="ctr">
              <a:defRPr/>
            </a:pP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algn="ctr">
              <a:defRPr/>
            </a:pPr>
            <a:r>
              <a:rPr lang="en-US" altLang="ko-KR" sz="3600">
                <a:solidFill>
                  <a:schemeClr val="tx1">
                    <a:lumMod val="65000"/>
                    <a:lumOff val="35000"/>
                  </a:schemeClr>
                </a:solidFill>
              </a:rPr>
              <a:t>Isaac didn’t quarrel with those who took away his wells.</a:t>
            </a:r>
            <a:r>
              <a:rPr lang="ko-KR" altLang="en-US" sz="3600">
                <a:solidFill>
                  <a:schemeClr val="tx1">
                    <a:lumMod val="65000"/>
                    <a:lumOff val="35000"/>
                  </a:schemeClr>
                </a:solidFill>
              </a:rPr>
              <a:t> </a:t>
            </a:r>
            <a:endParaRPr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God blessed Isaac.</a:t>
            </a:r>
            <a:endParaRPr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We also have not to quarrel with others.</a:t>
            </a:r>
            <a:endParaRPr lang="en-US" altLang="ko-KR" sz="3600">
              <a:solidFill>
                <a:schemeClr val="tx1">
                  <a:lumMod val="65000"/>
                  <a:lumOff val="35000"/>
                </a:schemeClr>
              </a:solidFill>
            </a:endParaRPr>
          </a:p>
          <a:p>
            <a:pPr algn="ctr">
              <a:defRPr/>
            </a:pPr>
            <a:r>
              <a:rPr lang="en-US" altLang="ko-KR" sz="3600">
                <a:solidFill>
                  <a:schemeClr val="tx1">
                    <a:lumMod val="65000"/>
                    <a:lumOff val="35000"/>
                  </a:schemeClr>
                </a:solidFill>
              </a:rPr>
              <a:t>We have to love and forgive others.</a:t>
            </a: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algn="ctr">
              <a:defRPr/>
            </a:pPr>
            <a:r>
              <a:rPr lang="en-US" altLang="ko-KR" sz="3200"/>
              <a:t>God is??</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lvl="0">
              <a:defRPr/>
            </a:pPr>
            <a:r>
              <a:rPr lang="en-US" altLang="ko-KR" sz="3600">
                <a:solidFill>
                  <a:srgbClr val="c00000"/>
                </a:solidFill>
              </a:rPr>
              <a:t>God ….</a:t>
            </a:r>
            <a:endParaRPr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lvl="0">
              <a:defRPr/>
            </a:pPr>
            <a:r>
              <a:rPr lang="en-US" altLang="ko-KR" sz="3600">
                <a:solidFill>
                  <a:schemeClr val="tx1">
                    <a:lumMod val="65000"/>
                    <a:lumOff val="35000"/>
                  </a:schemeClr>
                </a:solidFill>
              </a:rPr>
              <a:t>He hates those who quarrel with others.</a:t>
            </a:r>
            <a:endParaRPr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lvl="0">
              <a:defRPr/>
            </a:pPr>
            <a:r>
              <a:rPr lang="en-US" altLang="ko-KR" sz="3600">
                <a:solidFill>
                  <a:schemeClr val="tx1">
                    <a:lumMod val="65000"/>
                    <a:lumOff val="35000"/>
                  </a:schemeClr>
                </a:solidFill>
              </a:rPr>
              <a:t>He loves those who those who love each other.</a:t>
            </a: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algn="ctr">
              <a:defRPr/>
            </a:pP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lvl="0">
              <a:defRPr/>
            </a:pPr>
            <a:r>
              <a:rPr lang="en-US" altLang="ko-KR" sz="3600">
                <a:solidFill>
                  <a:schemeClr val="tx1">
                    <a:lumMod val="65000"/>
                    <a:lumOff val="35000"/>
                  </a:schemeClr>
                </a:solidFill>
              </a:rPr>
              <a:t>Because of what did Isaac suffer a tough time?  </a:t>
            </a:r>
            <a:endParaRPr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lvl="0">
              <a:defRPr/>
            </a:pPr>
            <a:r>
              <a:rPr lang="ko-KR" altLang="en-US" sz="2800">
                <a:solidFill>
                  <a:schemeClr val="tx1">
                    <a:lumMod val="65000"/>
                    <a:lumOff val="35000"/>
                  </a:schemeClr>
                </a:solidFill>
              </a:rPr>
              <a:t>① </a:t>
            </a:r>
            <a:r>
              <a:rPr lang="en-US" altLang="ko-KR" sz="2800">
                <a:solidFill>
                  <a:schemeClr val="tx1">
                    <a:lumMod val="65000"/>
                    <a:lumOff val="35000"/>
                  </a:schemeClr>
                </a:solidFill>
              </a:rPr>
              <a:t>house</a:t>
            </a:r>
            <a:endParaRPr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lvl="0">
              <a:defRPr/>
            </a:pPr>
            <a:r>
              <a:rPr lang="ko-KR" altLang="en-US" sz="2800">
                <a:solidFill>
                  <a:schemeClr val="tx1">
                    <a:lumMod val="65000"/>
                    <a:lumOff val="35000"/>
                  </a:schemeClr>
                </a:solidFill>
              </a:rPr>
              <a:t>② </a:t>
            </a:r>
            <a:r>
              <a:rPr lang="en-US" altLang="ko-KR" sz="2800">
                <a:solidFill>
                  <a:schemeClr val="tx1">
                    <a:lumMod val="65000"/>
                    <a:lumOff val="35000"/>
                  </a:schemeClr>
                </a:solidFill>
              </a:rPr>
              <a:t>lamb</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lvl="0">
              <a:defRPr/>
            </a:pPr>
            <a:r>
              <a:rPr lang="ko-KR" altLang="en-US" sz="2800">
                <a:solidFill>
                  <a:schemeClr val="dk1"/>
                </a:solidFill>
              </a:rPr>
              <a:t>③ </a:t>
            </a:r>
            <a:r>
              <a:rPr lang="en-US" altLang="ko-KR" sz="2800">
                <a:solidFill>
                  <a:schemeClr val="dk1"/>
                </a:solidFill>
              </a:rPr>
              <a:t>well</a:t>
            </a:r>
            <a:endParaRPr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lvl="0">
              <a:defRPr/>
            </a:pPr>
            <a:r>
              <a:rPr lang="ko-KR" altLang="en-US" sz="2800">
                <a:solidFill>
                  <a:schemeClr val="tx1">
                    <a:lumMod val="65000"/>
                    <a:lumOff val="35000"/>
                  </a:schemeClr>
                </a:solidFill>
              </a:rPr>
              <a:t>④ </a:t>
            </a:r>
            <a:r>
              <a:rPr lang="en-US" altLang="ko-KR" sz="2800">
                <a:solidFill>
                  <a:schemeClr val="tx1">
                    <a:lumMod val="65000"/>
                    <a:lumOff val="35000"/>
                  </a:schemeClr>
                </a:solidFill>
              </a:rPr>
              <a:t>family</a:t>
            </a:r>
            <a:endParaRPr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lvl="0">
              <a:defRPr/>
            </a:pPr>
            <a:r>
              <a:rPr lang="ko-KR" altLang="en-US" sz="2800">
                <a:solidFill>
                  <a:srgbClr val="ff0000"/>
                </a:solidFill>
              </a:rPr>
              <a:t>③ </a:t>
            </a:r>
            <a:r>
              <a:rPr lang="en-US" altLang="ko-KR" sz="2800">
                <a:solidFill>
                  <a:srgbClr val="ff0000"/>
                </a:solidFill>
              </a:rPr>
              <a:t>well</a:t>
            </a:r>
            <a:endParaRPr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lvl="0">
              <a:defRPr/>
            </a:pPr>
            <a:r>
              <a:rPr lang="en-US" altLang="ko-KR" sz="3600">
                <a:solidFill>
                  <a:schemeClr val="bg1">
                    <a:lumMod val="50000"/>
                  </a:schemeClr>
                </a:solidFill>
              </a:rPr>
              <a:t>He moved on from there and dug another well, and no one quarreled over it. </a:t>
            </a:r>
            <a:endParaRPr lang="en-US" altLang="ko-KR" sz="3600">
              <a:solidFill>
                <a:schemeClr val="bg1">
                  <a:lumMod val="50000"/>
                </a:schemeClr>
              </a:solidFill>
            </a:endParaRPr>
          </a:p>
          <a:p>
            <a:pPr lvl="0">
              <a:defRPr/>
            </a:pPr>
            <a:r>
              <a:rPr lang="en-US" altLang="ko-KR" sz="3600">
                <a:solidFill>
                  <a:schemeClr val="bg1">
                    <a:lumMod val="50000"/>
                  </a:schemeClr>
                </a:solidFill>
              </a:rPr>
              <a:t>He named it Rehoboth, saying, "Now the LORD has given us room </a:t>
            </a:r>
            <a:endParaRPr lang="en-US" altLang="ko-KR" sz="3600">
              <a:solidFill>
                <a:schemeClr val="bg1">
                  <a:lumMod val="50000"/>
                </a:schemeClr>
              </a:solidFill>
            </a:endParaRPr>
          </a:p>
          <a:p>
            <a:pPr lvl="0">
              <a:defRPr/>
            </a:pPr>
            <a:r>
              <a:rPr lang="en-US" altLang="ko-KR" sz="3600">
                <a:solidFill>
                  <a:schemeClr val="bg1">
                    <a:lumMod val="50000"/>
                  </a:schemeClr>
                </a:solidFill>
              </a:rPr>
              <a:t>and we will flourish in the land." </a:t>
            </a:r>
            <a:endParaRPr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algn="r">
              <a:defRPr/>
            </a:pPr>
            <a:r>
              <a:rPr lang="en-US" altLang="ko-KR" sz="2800">
                <a:solidFill>
                  <a:schemeClr val="tx1">
                    <a:lumMod val="65000"/>
                    <a:lumOff val="35000"/>
                  </a:schemeClr>
                </a:solidFill>
              </a:rPr>
              <a:t>Genesis</a:t>
            </a:r>
            <a:r>
              <a:rPr lang="ko-KR" altLang="en-US" sz="2800">
                <a:solidFill>
                  <a:schemeClr val="tx1">
                    <a:lumMod val="65000"/>
                    <a:lumOff val="35000"/>
                  </a:schemeClr>
                </a:solidFill>
              </a:rPr>
              <a:t> </a:t>
            </a:r>
            <a:r>
              <a:rPr lang="en-US" altLang="ko-KR" sz="2800">
                <a:solidFill>
                  <a:schemeClr val="tx1">
                    <a:lumMod val="65000"/>
                    <a:lumOff val="35000"/>
                  </a:schemeClr>
                </a:solidFill>
              </a:rPr>
              <a:t>26:</a:t>
            </a:r>
            <a:r>
              <a:rPr lang="ko-KR" altLang="en-US" sz="2800">
                <a:solidFill>
                  <a:schemeClr val="tx1">
                    <a:lumMod val="65000"/>
                    <a:lumOff val="35000"/>
                  </a:schemeClr>
                </a:solidFill>
              </a:rPr>
              <a:t> </a:t>
            </a:r>
            <a:r>
              <a:rPr lang="en-US" altLang="ko-KR" sz="2800">
                <a:solidFill>
                  <a:schemeClr val="tx1">
                    <a:lumMod val="65000"/>
                    <a:lumOff val="35000"/>
                  </a:schemeClr>
                </a:solidFill>
              </a:rPr>
              <a:t>22</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lvl="0">
              <a:defRPr/>
            </a:pPr>
            <a:r>
              <a:rPr lang="en-US" altLang="ko-KR" b="1">
                <a:solidFill>
                  <a:schemeClr val="tx1">
                    <a:lumMod val="50000"/>
                    <a:lumOff val="50000"/>
                  </a:schemeClr>
                </a:solidFill>
              </a:rPr>
              <a:t>No.10</a:t>
            </a:r>
            <a:r>
              <a:rPr lang="ko-KR" altLang="en-US" b="1">
                <a:solidFill>
                  <a:schemeClr val="tx1">
                    <a:lumMod val="50000"/>
                    <a:lumOff val="50000"/>
                  </a:schemeClr>
                </a:solidFill>
              </a:rPr>
              <a:t> </a:t>
            </a:r>
            <a:r>
              <a:rPr lang="en-US" altLang="ko-KR" b="1">
                <a:solidFill>
                  <a:schemeClr val="tx1">
                    <a:lumMod val="50000"/>
                    <a:lumOff val="50000"/>
                  </a:schemeClr>
                </a:solidFill>
              </a:rPr>
              <a:t>The</a:t>
            </a:r>
            <a:r>
              <a:rPr lang="ko-KR" altLang="en-US" b="1">
                <a:solidFill>
                  <a:schemeClr val="tx1">
                    <a:lumMod val="50000"/>
                    <a:lumOff val="50000"/>
                  </a:schemeClr>
                </a:solidFill>
              </a:rPr>
              <a:t> </a:t>
            </a:r>
            <a:r>
              <a:rPr lang="en-US" altLang="ko-KR" b="1">
                <a:solidFill>
                  <a:schemeClr val="tx1">
                    <a:lumMod val="50000"/>
                    <a:lumOff val="50000"/>
                  </a:schemeClr>
                </a:solidFill>
              </a:rPr>
              <a:t>Word</a:t>
            </a:r>
            <a:r>
              <a:rPr lang="ko-KR" altLang="en-US" b="1">
                <a:solidFill>
                  <a:schemeClr val="tx1">
                    <a:lumMod val="50000"/>
                    <a:lumOff val="50000"/>
                  </a:schemeClr>
                </a:solidFill>
              </a:rPr>
              <a:t> </a:t>
            </a:r>
            <a:r>
              <a:rPr lang="en-US" altLang="ko-KR" b="1">
                <a:solidFill>
                  <a:schemeClr val="tx1">
                    <a:lumMod val="50000"/>
                    <a:lumOff val="50000"/>
                  </a:schemeClr>
                </a:solidFill>
              </a:rPr>
              <a:t>of</a:t>
            </a:r>
            <a:r>
              <a:rPr lang="ko-KR" altLang="en-US" b="1">
                <a:solidFill>
                  <a:schemeClr val="tx1">
                    <a:lumMod val="50000"/>
                    <a:lumOff val="50000"/>
                  </a:schemeClr>
                </a:solidFill>
              </a:rPr>
              <a:t> </a:t>
            </a:r>
            <a:r>
              <a:rPr lang="en-US" altLang="ko-KR" b="1">
                <a:solidFill>
                  <a:schemeClr val="tx1">
                    <a:lumMod val="50000"/>
                    <a:lumOff val="50000"/>
                  </a:schemeClr>
                </a:solidFill>
              </a:rPr>
              <a:t>God</a:t>
            </a:r>
            <a:endParaRPr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algn="ctr">
              <a:defRPr/>
            </a:pPr>
            <a:r>
              <a:rPr lang="en-US" altLang="ko-KR" sz="3600"/>
              <a:t>Esau sold the birthright </a:t>
            </a:r>
            <a:endParaRPr lang="en-US" altLang="ko-KR" sz="3600"/>
          </a:p>
          <a:p>
            <a:pPr algn="ctr">
              <a:defRPr/>
            </a:pPr>
            <a:r>
              <a:rPr lang="en-US" altLang="ko-KR" sz="3600"/>
              <a:t>for the one bowl of red stew</a:t>
            </a:r>
            <a:endParaRPr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algn="ctr">
              <a:defRPr/>
            </a:pP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lvl="0">
              <a:defRPr/>
            </a:pPr>
            <a:r>
              <a:rPr lang="en-US" altLang="ko-KR" sz="3600">
                <a:solidFill>
                  <a:schemeClr val="bg1">
                    <a:lumMod val="50000"/>
                  </a:schemeClr>
                </a:solidFill>
              </a:rPr>
              <a:t>Then Jacob gave Esau some bread and some lentil stew. </a:t>
            </a:r>
            <a:endParaRPr lang="en-US" altLang="ko-KR" sz="3600">
              <a:solidFill>
                <a:schemeClr val="bg1">
                  <a:lumMod val="50000"/>
                </a:schemeClr>
              </a:solidFill>
            </a:endParaRPr>
          </a:p>
          <a:p>
            <a:pPr lvl="0">
              <a:defRPr/>
            </a:pPr>
            <a:r>
              <a:rPr lang="en-US" altLang="ko-KR" sz="3600">
                <a:solidFill>
                  <a:schemeClr val="bg1">
                    <a:lumMod val="50000"/>
                  </a:schemeClr>
                </a:solidFill>
              </a:rPr>
              <a:t>He ate and drank, and then got up and left. </a:t>
            </a:r>
            <a:endParaRPr lang="en-US" altLang="ko-KR" sz="3600">
              <a:solidFill>
                <a:schemeClr val="bg1">
                  <a:lumMod val="50000"/>
                </a:schemeClr>
              </a:solidFill>
            </a:endParaRPr>
          </a:p>
          <a:p>
            <a:pPr lvl="0">
              <a:defRPr/>
            </a:pPr>
            <a:r>
              <a:rPr lang="en-US" altLang="ko-KR" sz="3600">
                <a:solidFill>
                  <a:schemeClr val="bg1">
                    <a:lumMod val="50000"/>
                  </a:schemeClr>
                </a:solidFill>
              </a:rPr>
              <a:t>So, Esau despised his birthright.</a:t>
            </a:r>
            <a:endParaRPr lang="en-US" altLang="ko-KR" sz="3600">
              <a:solidFill>
                <a:schemeClr val="bg1">
                  <a:lumMod val="50000"/>
                </a:schemeClr>
              </a:solidFill>
            </a:endParaRPr>
          </a:p>
          <a:p>
            <a:pPr lvl="0">
              <a:defRPr/>
            </a:pPr>
            <a:r>
              <a:rPr lang="en-US" altLang="ko-KR" sz="3600">
                <a:solidFill>
                  <a:schemeClr val="bg1">
                    <a:lumMod val="50000"/>
                  </a:schemeClr>
                </a:solidFill>
              </a:rPr>
              <a:t>                                                                 </a:t>
            </a:r>
            <a:endParaRPr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algn="r">
              <a:defRPr/>
            </a:pPr>
            <a:r>
              <a:rPr lang="en-US" altLang="ko-KR" sz="2800">
                <a:solidFill>
                  <a:schemeClr val="bg1">
                    <a:lumMod val="50000"/>
                  </a:schemeClr>
                </a:solidFill>
              </a:rPr>
              <a:t>Genesis 25:34</a:t>
            </a:r>
            <a:endParaRPr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