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k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그만큼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단어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~의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400"/>
              <a:t>하나님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4400"/>
              <a:t>만들어진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4400"/>
              <a:t>세계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태초에 하나님이 창조하시니라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하늘과 땅.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이삭의 아내 리브가가 쌍둥이를 낳았습니다. 첫째 아들의 이름은 에서였고, 둘째 아들의 이름은 야곱이었습니다.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사냥을 좋아했습니다. 그래서 그는 야외 활동을 좋아했습니다. 그러나 야곱은 집에 머무르는 조용한 사람이었습니다.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야곱이 죽을 끓이고 있을 때 에서가 사냥을 마치고 배가 고파서 집으로 돌아왔습니다.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“찌개 좀 주세요!”, “먼저 장자권을 팔아주세요. 그럼 내가 좀 줄게.” 에서는 너무 배가 고파서 붉은 죽 한 그릇에 장자권을 팔았습니다.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결국 야곱은 축복을 받기 위해 아버지를 속였습니다. 마침내 그는 축복을 받았습니다. 이 모든 일은 하나님의 섭리로 이루어진 일이다.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영적인 축복을 받는 것보다 배고픈 문제를 해결하는 것이 더 중요하다고 생각했습니다.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마지막으로,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야곱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~가 되었다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그만큼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이스라엘 백성의 조상.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무엇이 더 중요하다고 생각하시나요?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하나님의 자녀가 되는 축복은 무엇과도 바꿀 수 없습니다.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</a:t>
            </a:r>
            <a:r xmlns:a="http://schemas.openxmlformats.org/drawingml/2006/main">
              <a:rPr lang="k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~이다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인간의 오류와 거짓에도 불구하고 자신의 뜻을 이루어 가십니다.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무엇을 위해 장자권을 팔았나요?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국수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고기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빨간 스튜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빨간 스튜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그런 다음 야곱은 에서에게 빵과 팥죽을 주었습니다.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그는 먹고 마시고 일어나서 떠났다.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그래서 에서는 자신의 장자권을 경멸했습니다.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야곱의 꿈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성경 어린이 No.2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그들은 금지된 열매를 먹었다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꿈에 본즉 사닥다리가 땅 위에 섰는데 그 꼭대기가 하늘에 닿았고 하나님의 사자들이 그 위에서 오르락내리락하고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야곱은 거짓말로 형을 속였습니다. 그는 살해당하는 것을 두려워했습니다. 그래서 그는 집에서 하란에 있는 삼촌에게로 도망갔습니다.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밤에는 거기에 돌을 가져다가 베개로 삼고 잠을 잤습니다. 그 곳에는 가족도 없이 혼자였습니다. 그래서 그는 두려웠고 외로움을 느꼈습니다.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야곱은 하나님의 천사들이 땅에서 하늘로 올라가는 계단을 오르내리는 것을 보았습니다.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“내가 너와 함께 있어 네가 어디로 가든지 너를 지키리라”는 하나님의 음성을 들었습니다.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아침에 일어나 함께 하시겠다고 약속하신 하나님께 경배하며 하나님께 영광을 돌렸습니다.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혼자 있기가 두려웠던 야곱과 함께 하신 하나님처럼,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 아버지 하나님께서는 우리가 혼자 있을 때에도 우리를 돌보아 주십니다.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우리도 야곱처럼 언제나 우리와 함께하시는 하나님께 영광을 돌리고 존경해야 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언제 어디서나 우리와 함께 계십니다.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항상 우리를 돌보고 계십니다.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야곱이 잘 때 무엇을 베개로 삼았나요?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나무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돌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가방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동물의 가죽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꿈에 본즉 사닥다리가 땅 위에 섰는데 그 꼭대기가 하늘에 닿았고 하나님의 사자들이 그 위에서 오르락내리락하고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자신의 형상대로 사람을 창조하셨습니다. 하나님의 형상대로 사람을 창조하셨습니다.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남자와 여자를 창조하셨느니라.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12호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그만큼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단어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~의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형들에게 팔린 요셉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"자, 그를 죽여서 한 구덩이에 던지자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사나운 짐승이 그를 잡아먹었다고 말하라.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그러면 그 사람의 꿈이 어떻게 되는지 알아보겠습니다."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(창세기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야곱에게는 열두 아들이 있었습니다. 그는 다른 아들들보다 요셉을 더 사랑했습니다. 그래서 요셉을 위해 아름답고 아름다운 천을 만들었습니다.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그의 형들은 아버지가 그를 특별히 사랑했기 때문에 그를 많이 미워했습니다. “조셉을 팔자. 아버지가 돌아가셨다고 전해 주자.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그들은 요셉을 지나가는 상인들에게 노예로 팔았습니다.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 말을 듣고 야곱은 몹시 슬펐습니다.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노예로서 힘든 삶을 살았습니다. 그러나 그는 아무런 죄도 짓지 않고 하나님을 믿고 의지했습니다.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거짓 혐의로 감옥에 갇혔습니다.</a:t>
            </a:r>
            <a:r xmlns:a="http://schemas.openxmlformats.org/drawingml/2006/main">
              <a:rPr lang="ko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그는 감옥에서도 하나님 앞에 의롭게 되려고 노력했습니다. 하나님은 요셉을 잊지 않으셨고 그를 향한 놀라운 계획을 갖고 계셨습니다.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형들에게 미움을 받고 노예로 팔렸습니다. 그는 또한 거짓 혐의로 감옥에 갇혔습니다.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그는 하나님을 의지하고 더 이상 죄를 짓지 않으려고 노력했습니다.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어려움에 직면할 수도 있습니다.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어떠한 죄도 짓지 말고, 우리의 기도를 기꺼이 들어주시는 아버지 하나님께 도움을 구합시다.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우리 아버지 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 아버지 하나님은 어려운 시기에도 우리를 향한 놀라운 계획을 가지고 계십니다.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야곱이 열두 아들 중 요셉에게만 준 것은 무엇입니까?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장난감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성경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풍성하고 아름다운 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풍성하고 아름다운 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아담과 하와는 하나님의 피조물 중에 가장 좋은 피조물이었습니다.</a:t>
            </a:r>
          </a:p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왜냐하면 그들은 하나님의 형상대로 창조되었기 때문입니다.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"자, 그를 죽여서 한 구덩이에 던지자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사나운 짐승이 그를 잡아먹었다고 말하라.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그러면 그 사람의 꿈이 어떻게 되는지 알아보겠습니다."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(창세기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요셉이 애굽의 총리가 되다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바로가 요셉에게 이르되 내가 너에게 애굽 온 땅의 총리를 맡기노라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애굽 왕 바로가 꿈을 꾸었습니다. 살찐 소 7마리, 그 뒤엔 못생긴 소 7마리가 나왔다. 못생긴 소 일곱 마리가 살찐 소 일곱 마리를 잡아먹었습니다. 아주 이상한 꿈이었어요.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왕궁에서는 그의 꿈을 해석할 사람이 아무도 없었습니다. 요셉의 도움을 받은 술 맡은 관원장은 요셉을 왕에게 소개했습니다.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요셉에게 지혜를 주셨습니다. 그래서 그는 그 꿈의 뜻을 해석하여 왕에게 알렸습니다.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바로는 너무 감동되어 감옥에 갇힌 요셉을 나라의 두 번째 높은 자리에 임명했습니다.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애굽의 총리가 되어 하나님께서 주신 지혜로 그 땅을 잘 다스렸습니다.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요셉을 향한 놀라운 계획을 갖고 계셨습니다.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어떤 어려움에 직면하더라도 실망해서는 안 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우리를 향한 하나님의 놀라운 계획을 기대하고 하나님을 믿어야 합니다..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하나님은 그분의 뜻대로 행하십니다.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낮은 자는 높아지겠고 높아지는 자는 낮아지리라.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하나님이 그 사람에게 말씀하셨다.</a:t>
            </a:r>
            <a:r xmlns:a="http://schemas.openxmlformats.org/drawingml/2006/main">
              <a:rPr lang="ko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“동산 각종 나무의 실과는 너희가 임의로 먹되 </a:t>
            </a:r>
            <a:r xmlns:a="http://schemas.openxmlformats.org/drawingml/2006/main">
              <a:rPr lang="ko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선악을 알게 하는 나무의 실과는 먹지 말라 네가 먹는 날에는 정녕 죽으리라 </a:t>
            </a:r>
            <a:r xmlns:a="http://schemas.openxmlformats.org/drawingml/2006/main">
              <a:rPr lang="ko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바로의 꿈에는 어떤 동물들이 나타났나요?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그래서 바로가 요셉에게 말했습니다.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“내가 너에게 이집트 온 땅을 다스리게 하겠다.”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아니요.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요셉이 형들을 다시 만났어요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요셉은 형들을 알아보았지만 그들은 그를 알아보지 못했습니다.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바로는 요셉을 애굽의 총리로 임명했습니다. 요셉은 7년 동안의 극심한 흉년을 지혜롭게 잘 이겨냈습니다.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가나안에는 기근으로 인해 곡식이 없었습니다. 그들은 먹을 곡식을 얻기 위해 이집트로 내려가야 했습니다. 요셉의 형들도 양식을 사러 애굽으로 갔습니다.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형들을 알아보았지만 그들은 그를 알아보지 못했습니다.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자신이 누구인지 그들에게 말했습니다. 그들은 그를 보고 깜짝 놀랐고 그를 두려워하였다.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하나님께서 자신을 애굽으로 보내신 이유를 깨달았습니다. 그는 형들을 용서하고 온 가족을 데리고 이집트로 가서 그들을 안전하게 보살폈습니다.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자신을 학대한 형들을 용서하고 하나님의 뜻대로 그들을 사랑했습니다.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가족과 친구들을 용서하고 사랑해야 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그런데 뱀으로 변장한 사탄이 하와를 유혹했습니다.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마침내 하와는 그 열매를 먹었습니다.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우리를 용서하시고 사랑하십니다.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요셉은 어느 나라의 총리가 되었나요?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이집트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이스라엘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페르시아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바빌론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이집트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요셉은 형들을 알아보았지만 그들은 그를 알아보지 못했습니다.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물에서 구원받은 아이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아이가 자라자, 그녀는 그를 바로의 딸에게 데려가서 그의 아들이 되었습니다. 그녀는 “내가 그를 물에서 건져냈다”고 그 이름을 모세라고 지었습니다.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이집트 왕 바로는 이스라엘에서 갓 태어난 사내아이를 모두 나일강에 던져 죽이라는 명령을 내렸습니다.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모세의 어머니 요게벳은 어쩔 수 없이 자기 아들을 나일강에 끌고 가도록 내버려 두었습니다.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 때, 이집트 공주가 강에서 목욕을 하다가 우연히 아기를 보게 되었습니다. 그녀는 그 소년을 키울 생각을 갖고 있었습니다.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그의 여동생은 공주가 아기를 바구니에서 꺼내는 것을 보았습니다. 그녀는 그의 친어머니인 요게벳을 소개하여 그녀에게 아기를 먹이게 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아이가 자라자 공주에게 다시 데려가 아들이 되었습니다. 그녀는 “내가 그를 물에서 건져냈다”며 그 이름을 모세라고 지었습니다. 모세는 이집트에서 자랐습니다.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궁전.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그리고 하와는 아담에게 또 하나를 주었습니다.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아담도 먹었습니다.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모세를 구원하셨습니다.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놀라운 지혜와 능력(섭리)으로 우리를 구원하셨습니다.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하나님의 계획은 언제나 나의 계획보다 더 크고 더 완벽하다는 것을 믿읍시다.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 누구인가?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어떤 방해에도 불구하고 당신의 뜻을 이루시는 전능하신 하나님이십니다.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물에 빠진 아이에게 무슨 일이 일어났나요?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익사하여 물고기에게 잡아먹혔습니다.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새들이 아이를 구해줬어요.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그 아이를 하늘에서 구출하셨습니다.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이집트 공주가 그를 보고 구해주었다.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이집트 공주가 그를 보고 구해주었다.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아이가 자라자, 그녀는 그를 바로의 딸에게 데려가서 그의 아들이 되었습니다. 그녀는 “내가 그를 물에서 건져냈다”고 그 이름을 모세라고 지었습니다.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이동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그들이 하나님의 말씀을 듣지 않았기 때문에 하나님께서는 그들을 에덴에서 쫓아내셨습니다.</a:t>
            </a:r>
          </a:p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그때부터 죄가 세상에 들어왔습니다.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오늘의 </a:t>
            </a:r>
            <a:r xmlns:a="http://schemas.openxmlformats.org/drawingml/2006/main">
              <a:rPr lang="ko" altLang="ko-KR" sz="2800" b="1"/>
              <a:t>교훈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아담과 하와가 하나님의 명령에 순종하지 않았기 때문에 죄가 세상에 들어왔습니다.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나는 하나님의 말씀에 순종하고 있습니까?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하나님을 믿으면 하나님의 말씀에 순종해야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불순종을 싫어합니다.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말씀에 순종하는 사람을 축복합니다.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/>
              <a:t>오늘의</a:t>
            </a:r>
            <a:r xmlns:a="http://schemas.openxmlformats.org/drawingml/2006/main">
              <a:rPr lang="ko" altLang="en-US" sz="4000"/>
              <a:t> </a:t>
            </a:r>
            <a:r xmlns:a="http://schemas.openxmlformats.org/drawingml/2006/main">
              <a:rPr lang="ko" altLang="ko-KR" sz="4000"/>
              <a:t>단어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태초에 하나님이 창조하시니라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하늘과 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인류에게 무엇을 먹지 말라고 하셨나요?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과일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고기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야채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선악을 알게 하는 열매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선악을 알게 하는 열매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자신의 형상대로 사람을 창조하셨습니다. 하나님의 형상대로 사람을 창조하셨습니다.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남자와 여자를 창조하셨느니라.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노아는 높은 산에서 큰 배(방주)를 만들었습니다.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오늘의</a:t>
            </a:r>
            <a:r xmlns:a="http://schemas.openxmlformats.org/drawingml/2006/main">
              <a:rPr lang="ko" altLang="en-US" sz="4000"/>
              <a:t> </a:t>
            </a:r>
            <a:r xmlns:a="http://schemas.openxmlformats.org/drawingml/2006/main">
              <a:rPr lang="ko" altLang="ko-KR" sz="4000"/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여호와께서 노아에게 이르시되 너와 네 온 가족은 방주로 들어가라 내가 이 세대에서 너를 의로운 것으로 보았으니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(창세기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땅에 있는 모든 사람이 그 행위로 부패한 것을 보시고 하나님이 노아에게 말씀하셨다. “내가 사람과 땅을 다 멸하리라. 산에서 큰 배를 만들어라!”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노아는 하나님께서 명령하신 대로 산에서 배를 만들기 시작했습니다. 사람들은 그가 미쳤다고 생각했습니다.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노아는 하나님께서 명령하신 대로 모든 생물을 노아의 식구 8명과 함께 배에 들어오게 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말씀하신 대로 40일 동안 땅에 비가 계속 내렸습니다.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결국 땅은 물로 덮였습니다. 땅 위에 움직이는 모든 생물이 죽었습니다. 오직 노아와 그와 함께 방주에 탄 사람들만 남았습니다.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사람들은 대홍수에서 구원받을 기회를 준 노아의 말을 듣지 않았습니다.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노아가 미쳤다고만 하더군요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친구들에게 복음을 전하면 친구들이 잘 듣지 않을 수도 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결국 그들은 하나님의 말씀이 참되다는 것을 알게 될 것입니다.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처음에는 어둠이 표면 위에 있었습니다.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사람도 없고 빛도 없었습니다. 아무것도 없었다.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 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죄를 미워하시고 심판하십니다.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노아에게 무엇을 만들라고 말씀하셨나요?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배(방주)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자동차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자전거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배(방주)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여호와께서 노아에게 이르시되 너와 네 온 가족은 방주로 들어가라 내가 이 세대에서 너를 의로운 것으로 보았으니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/>
              <a:t>무지개는 하나님의 언약이었다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무지개가 구름 속에 나타나면 내가 보고 하나님과 땅의 모든 생물 사이의 영원한 언약을 기억하리라."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모든 생물이 멸절되고 오직 노아와 그와 함께 방주에 탄 자들만 남았더라.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40일 동안 땅에 비가 계속 내렸습니다.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비가 그친 후에 노아는 비둘기를 내보냈습니다.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비둘기는 부리에 신선한 올리브 잎사귀를 물고 그에게 돌아왔습니다. 노아는 “땅에서 물이 빠졌다”는 것을 알았습니다.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노아는 가족과 함께 나와서 하나님께 경배했습니다. “우리에게 새로운 세상을 주신 하나님께 감사드립니다.”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그에게 언약과 축복의 표로 무지개를 보여 주셨습니다. “새로운 세상에서 행복하게 살아요!”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하나님이 이르시되 빛이 있으라 하시니라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그리고 빛이 있었다.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노아와 그의 가족을 구원하셨습니다.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그들을 축복하시고 그들을 통해 새 세상을 이루실 것을 약속하셨습니다.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하나님도 예수님을 통해 우리를 구원하셨습니다.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우리를 통해 하나님의 새 세상을 이루실 것을 믿어야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야훼 하느님?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야훼 하느님..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 하나님은 우리가 그를 믿을 때 사랑하는 자녀들을 구원하시고 풍성히 축복하시는 우리 아버지이십니다.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노아는 땅이 마르는 것을 보기 위해 무엇을 보냈나요?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독수리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참새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비둘기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오리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비둘기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/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무지개가 구름 속에 나타나면 내가 보고 하나님과 땅의 모든 생물 사이의 영원한 언약을 기억하리라."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5호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그만큼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단어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~의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/>
              <a:t>건설한 사람들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600"/>
              <a:t>바벨탑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그러므로 그 이름을 바벨이라 하니 이는 여호와께서 거기서 헷갈리게 하심이니라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전 세계의 언어. 여호와께서 거기서 그들을 흩으시니라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온 땅 위에.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사람들은 하나님보다 더 위대하고 더 유명해지기를 원했습니다. 그래서 그들은 높은 탑을 쌓기 시작했습니다.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그들은 완전히 탑을 쌓고 있었습니다.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“우리 자신을 세상에 보여주자. 우리는 정말 대단해요!”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하나님께서는 그들의 교만을 보시고 그들의 언어를 혼잡하게 하셔서 그들이 서로 알아듣지 못하게 하셨습니다.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그들은 서로를 이해할 수 없었기 때문에 함께 일할 수 없었습니다. 마침내 그들은 온 땅으로 흩어졌습니다. 지금까지 세계의 언어는 서로 다릅니다.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첫째 날에 하나님은 빛과 어둠을 나누셨습니다. 엿새 동안 온 세상을 만드셨습니다.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삼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ko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사람들은 하나님보다 더 크고 더 높아지기를 원합니다.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이런 마음을 '오만'이라고 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'교만'을 미워하십니다.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오만함의 반대말은 '겸손'이다.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하나님을 기쁘시게 하기 위해 하나님 앞에서 '겸손'해야 합니다.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야훼 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야훼 하느님..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 하나님은 우리보다 위대하시고 지혜로우시니라.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우리의 지혜를 다 모아도 하나님보다 더 지혜로울 수는 없습니다.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왜 그들은 탑을 완성하지 못했을까요?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홍수를 만드실 때 홍수를 일으키셨습니다.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불을 만들 때 불이 터지게 하셨다.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그들이 지진을 일으키실 때 지진을 일으키셨습니다.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하나님은 만들 때 서로를 이해하지 못하게 만드셨다.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하나님은 만들 때 서로를 이해하지 못하게 만드셨다.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그러므로 그 이름을 바벨이라 하니 이는 여호와께서 거기서 헷갈리게 하심이니라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전 세계의 언어. 여호와께서 거기서 그들을 흩으시니라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온 땅 위에.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하나님께서 아브라함을 부르셨습니다.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여호와께서 아브람에게 이르시되 너는 너의 본토와 백성과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아버지 집으로 가서 내가 네게 보여줄 땅으로 가라.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갈대아 우르는 우상을 숭배하는 성읍이었습니다.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그곳에서 태어나 그곳에서 살았습니다.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주 하나님께서 그에게 “네 본토를 떠나라. 내가 네게 복을 주리라”고 말씀하셨습니다.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갈 바를 알지 못했지만 하나님의 말씀에 순종하여 주님께서 말씀하신 대로 떠났습니다.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여행 중에 많은 어려움을 겪었지만 하나님께서는 그를 무사히 보호해 주셨습니다.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땅과 바다와 하늘에는 온갖 동식물, 새와 물고기가 가득합니다. 하나님이 그 지으신 모든 것을 보시고 “참 좋았더라!”라고 말씀하셨습니다.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마침내 아브라함은 가나안 땅에 도착했습니다. 그는 거기 살았습니다. "신 이시여 감사합니다."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수업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하나님의 말씀에 순종하여 고향을 떠났습니다.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이처럼 우리는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하나님을 믿고 그 말씀에 순종해야 한다.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언제든지 하나님의 말씀에 순종하려는 마음을 가져야 합니다.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야훼 하나님이요?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야훼</a:t>
            </a:r>
            <a:r xmlns:a="http://schemas.openxmlformats.org/drawingml/2006/main">
              <a:rPr lang="ko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그분은 어떤 대가를 치르더라도 약속을 지키시는 우리 아버지이십니다.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아브라함이 태어난 곳은 어디입니까?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가나안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이스라엘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갈대아 우르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갈대아 우르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주 하나님께서는 아브람에게 “너는 너의 본토와 친척과 아버지의 집을 떠나 내가 네게 지시할 땅으로 가라”고 말씀하셨습니다.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4400"/>
              <a:t>약속된 아들 이삭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아브라함이 아들 이삭을 낳았을 때 나이가 백 세였습니다.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아브라함에게 밤하늘의 별과 같은 많은 자녀를 주시겠다고 약속하셨습니다.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그는 100세까지 아이가 없었습니다.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날, 하나님은 밤에 아브라함을 밖으로 데리고 나가셨습니다.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“하늘을 올려다보세요. 별을 셀 수 있나요?”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그에게 아름다운 땅도 주시겠다고 약속하셨습니다.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600"/>
              <a:t>오늘의 </a:t>
            </a:r>
            <a:r xmlns:a="http://schemas.openxmlformats.org/drawingml/2006/main">
              <a:rPr lang="ko" altLang="ko-KR" sz="4000"/>
              <a:t>교훈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누가 세상을 만들었나요?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세상을 만드셨습니다.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누가 세상을 질서있게 유지합니까?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세상을 질서있게 지키십니다.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세상은 저절로 만들어지지 않았습니다.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세상은 스스로 움직일 수 없습니다.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하나님께서 온 세상을 만드셨고 여전히 그 모든 것을 다스리신다는 것을 기억해야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“네 자녀가 하늘의 별과 같고 바닷가의 모래와 같게 되리라.” 아브라함은 주님의 약속을 믿었습니다.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약속을 지키셨습니다. 사라는 아브라함에게 아들을 낳았습니다. 아브라함은 </a:t>
            </a:r>
            <a:r xmlns:a="http://schemas.openxmlformats.org/drawingml/2006/main">
              <a:rPr lang="k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기쁨을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의미하는 </a:t>
            </a:r>
            <a:r xmlns:a="http://schemas.openxmlformats.org/drawingml/2006/main">
              <a:rPr lang="ko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이삭이라는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이름을 지어주었습니다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</a:t>
            </a:r>
            <a:r xmlns:a="http://schemas.openxmlformats.org/drawingml/2006/main">
              <a:rPr lang="ko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수업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불가능해 보였던 하나님의 약속을 정말로 믿었습니다.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아브라함의 믿음을 보시고 매우 기뻐하셨습니다. 하나님은 그에게 약속의 아들 이삭을 주셨습니다.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우리가 보기에 불가능해 보일지라도 그분의 약속을 반드시 이루십니다.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신은…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전능하신 (모든 것을 하실 수 있는)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아브라함이 이삭을 낳았을 때 그의 나이는 몇 살이었는가?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아브라함이 아들 이삭을 낳았을 때 나이가 백 세였습니다.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(창세기 21장 5절)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900"/>
              <a:t>아브라함이 이삭을 하나님께 드렸고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하나님께서 “네 아들, 네가 사랑하는 독자 이삭을 데리고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그리고 모리아 지방으로 가십시오. 거기서 그를 번제로 드리라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내가 네게 말해줄 산 중 하나에 대하여.”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하나님은 아브라함에게 이렇게 말씀하셨습니다.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“너의 하나뿐인 아들을 나에게 번제물로 바쳐라.”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이삭을 너무나 사랑했기 때문에 하나님의 말씀을 들었을 때 마음이 힘들었습니다. 그러나 그는 하나님께 순종하기로 결정했습니다.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하나님은 누구입니까?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그는...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나를 포함한 온 세상을 만든 창조자.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이삭을 결박하여 제단 위에 올려놓고 죽이려고 했습니다. 바로 그 순간,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“아브라함아, 아브라함아, 그를 죽이지 말아라. 그에게 아무 짓도 하지 마세요. 이제 나는 당신이 하나님을 경외하고 사랑하는 것을 압니다.” 이것이 하나님께서 아브라함에게 하신 시험이었습니다.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"신 이시여 감사합니다!" 하나님께서는 아브라함의 믿음을 기쁘게 받으셨습니다. 하나님은 그를 모든 믿는 자의 조상으로 삼으셨습니다.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아브라함은 이삭을 그토록 사랑했지만 그에게는 하나님의 말씀에 순종하는 것이 더 중요했습니다.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나는 세상의 어떤 것보다 하나님을 더 사랑해야 하며, 세상의 그 어떤 사람보다 더 사랑해야 합니다.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시험을 통해 우리의 믿음을 더욱 강하게 하시는 아버지.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/>
              <a:t>오늘의</a:t>
            </a:r>
            <a:r xmlns:a="http://schemas.openxmlformats.org/drawingml/2006/main">
              <a:rPr lang="ko" altLang="en-US" sz="4000"/>
              <a:t> </a:t>
            </a:r>
            <a:r xmlns:a="http://schemas.openxmlformats.org/drawingml/2006/main">
              <a:rPr lang="ko" altLang="ko-KR" sz="4000"/>
              <a:t>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아브라함에게 번제물로 드리라고 말씀하신 것은 무엇입니까?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아들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아들</a:t>
            </a: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하나님께서 “네 아들, 네가 사랑하는 독자 이삭을 데리고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그리고 모리아 지방으로 가십시오. 거기서 그를 번제로 드리라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내가 네게 말해줄 산 중 하나에 대하여.”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9호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그만큼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단어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~의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400"/>
              <a:t>이삭은 다투지 않았다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그가 거기서 옮겨가서 또 다른 우물을 팠더니 그것으로 말미암아 다투는 자가 없었더라.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 이름을 르호봇이라 하여 이르되 이제 여호와께서 우리에게 거처를 주셨다 하였느니라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그러면 우리는 이 땅에서 번성할 것입니다."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그만큼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우물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~이었다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그래서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중요한,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왜냐하면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그들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~할 수 있었다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얻다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신선한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사막에서. 이삭은 아버지로부터 우물을 물려받았습니다.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무엇으로 세상을 만드셨나요?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먼지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단어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단어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블레셋 사람들은 그를 시기했습니다. 그래서 그들은 우물을 흙으로 채웠습니다.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이삭은 그들과 다투지 않았습니다. 그는 이사하여 우물을 팠습니다. 그는 깨끗한 물이 있는 우물을 발견했습니다.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이때 다른 사람들이 이삭에게서 우물을 빼앗았습니다. 그러나 그는 그들과도 다투지 않았습니다.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이삭을 축복하셨습니다. 그는 또 다른 우물을 팠습니다. 하나님은 그에게 그곳에서 신선한 물을 주셨습니다. 이삭은 제단을 쌓고 감사제를 드렸습니다.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이삭은 자기 우물을 빼앗는 자들과 다투지 않았습니다.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이삭을 축복하셨습니다.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또한 우리는 다른 사람들과 다투어서도 안 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다른 사람을 사랑하고 용서해야 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200"/>
              <a:t>신은??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그는 다른 사람들과 다투는 사람들을 미워합니다.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그분은 서로 사랑하는 사람들을 사랑하십니다.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이삭은 무엇 때문에 어려움을 겪었습니까?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집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양고기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dk1"/>
                </a:solidFill>
              </a:rPr>
              <a:t>글쎄요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가족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글쎄요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그가 거기서 옮겨가서 또 다른 우물을 팠더니 그것으로 말미암아 다투는 자가 없었더라.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 이름을 르호봇이라 하여 이르되 이제 여호와께서 우리에게 거처를 주셨다 하였느니라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그러면 우리는 이 땅에서 번성할 것입니다."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창세기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10호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그만큼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단어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~의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하나님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/>
              <a:t>에서가 장자권을 팔았음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3600"/>
              <a:t>빨간 스튜 한 그릇에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그런 다음 야곱은 에서에게 빵과 팥죽을 주었습니다.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그는 먹고 마시고 일어나서 떠났다.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그래서 에서는 자신의 장자권을 경멸했습니다.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ko" altLang="ko-KR" sz="2800">
                <a:solidFill>
                  <a:schemeClr val="bg1">
                    <a:lumMod val="50000"/>
                  </a:schemeClr>
                </a:solidFill>
              </a:rPr>
              <a:t>창세기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