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o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Lakk.1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Jecha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kan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Waaqa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4400"/>
              <a:t>Waaqa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4400"/>
              <a:t>Hojjetame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4400"/>
              <a:t>Addunyaa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Jecha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Jalqaba irratti Waaqayyo uume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samii fi dachii.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Uumama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Ribqaan haati manaa Yisihaq ilmaan lamaan deesse. Ilmi inni duraa Esaawuu, inni lammataa immoo Yaaqoob jedhama.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Esaawuun adamsuu ni jaallata ture. Kanaaf, sochiiwwan alaa ni jaallata ture. Garuu, Yaaqoob nama callisaa, mana keessa turu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Gaaf tokko, Yaaqoob daakuu tokko tokko yommuu bilcheessuun, Esaawuun erga adamsee booda beelaʼee gara manaatti deebiʼe.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“Steew naaf kenni!”, “Jalqaba mirga dhalootaa natti gurguri. Sana booda hamma tokko siif nan kenna.” Esaawuun baayʼee waan beelaʼeef, mirgi angafummaasaa saanii diimaa tokkoon gurgure.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Dhuma irrattis Yaaqoob eebba kana argachuuf abbaa isaa gowwoomseera. Dhumarratti eebba argate. Wantoonni kun hundinuu kan raawwataman qophii Waaqayyootiin ture.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Esaawuun eebba hafuuraa argachuu caalaa rakkina beelaʼe furuun barbaachisaa akka taʼe yaada ture.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Dhumarratti,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Yaaqoob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ta'e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-icha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akaakayyuu Israa’eloota.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Maaltu caalaatti barbaachisaa taʼe sitti fakkaata?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Eebbi ijoollee Waaqayyoo ta'uu homaa bakka bu'uu hin danda'u.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</a:t>
            </a:r>
            <a:r xmlns:a="http://schemas.openxmlformats.org/drawingml/2006/main">
              <a:rPr lang="o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dha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dogoggoraa fi soba namootaa utuu jiruu fedha ofii raawwachaa jira.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Har'aa'.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Battallee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Esaawuun mirga angafummaa isaa maaliif gurgure?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noodeelii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buddeena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qamadii diimaa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qamadii diimaa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Jecha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Achiis Yaaqoob buddeena fi midhaan qamadii tokko tokko Esaawuuf kenne.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Nyaatee dhugee, achiis ka’ee ni deeme.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Kanaaf, Esaawuun mirga angafummaa isaa tuffate.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 11 Sagalee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Abjuu Yaaqoob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Ijoollee Macaafa Qulqulluu Lakk.2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/>
              <a:t>Fuduraa haraamame nyaatan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/>
              <a:t>Abjuu tokko keessatti sadarkaan lafa irra boqotee, gubbaan isaa gara samiitti kan ga’u, ergamoonni Waaqayyoos irra ol ba’anii gadi bu’aa akka jiran arge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Yaaqoob sobaan obboleessa isaa gowwoomse. Ajjeefamuu sodaate. Kanaaf, manaa gara adeera isaa Haranitti baqate.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Halkan dhagaa tokko achitti fudhatee akka barcuma mataa isaa jala kaa'ee rafe. Maatii malee kophaa isaa achi ture. Kanaaf sodaatee kophummaa itti dhagaʼame.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Yaaqoob ergamoonni Waaqayyoo sadarkaa lafa irra gara samiitti yeroo ol baʼanii fi gad buʼan arge.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Sagalee Waaqayyoo, ”Ani si wajjin jira, bakka ati deemtu hundumaattis si eega” jedhu dhaga’e.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Ganama yeroo hirribaa hirribaa ka'u Waaqayyoon isa wajjin akkan ta'u waadaa galee waaqeffatee, Waaqayyoof ulfina kenne.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Akkuma Waaqayyo Yaaqoob isa kophaa ta'uu sodaate wajjin ture,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Abbaan keenya Waaqayyos yeroo kophaa jirru nu kunuunsa.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Akkuma Yaaqoob Waaqayyo isa yeroo hundumaa nu waliin jiruuf kabajuu fi ulfina kennuu qabna.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bakka kamittuu fi yeroo barbaadetti nu waliin jira.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yeroo hundumaa nu kunuunsaa jira.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Battallee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Yaaqoob yommuu rafu maal akka barcumaatti fudhate?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dhagaa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boorsaa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gogaa bineensaa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dhagaa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/>
              <a:t>Abjuu tokko keessatti sadarkaan lafa irra boqotee, gubbaan isaa gara samiitti kan ga’u, ergamoonni Waaqayyoos irra ol ba’anii gadi bu’aa akka jiran arge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nama bifa isaatiin uume, bifa Waaqayyootiin uume;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dhiiraa fi dubartii isaan uume.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Lakk.12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Jecha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kan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Waaqa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Yooseef Obboleeyyan Isaa Gurgurame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"Kottaa amma isa ajjeefnee boolla bishaanii kana keessaa tokkotti haa darbannu."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akkasumas bineensi hamaan isa nyaate jedhu.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Sana booda abjuu isaa keessaa maaltu akka dhufu ilaalla."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(Uumama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Yaaqoob ilmaan kudha lama qaba ture. Ilmaan isaa kaan caalaa Yoseef ni jaallate. Kanaaf, huccuu baayʼee bareedaa taʼe Yoseef hojjete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Obboleeyyan isaa abbaan isaanii addatti waan isa jaallatuuf baay'ee isa jibban. “Yooseef haa gurgurru. Du'e abbaatti haa himnu.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Yoseef akka garbaatti daldaltoota achiin dhufanitti gurguran.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Yaaqoob kana yommuu dhagaʼu baayʼee gadde.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Yoseef garbummaa taʼee jireenya ulfaataa jiraachaa ture. Haa ta’u malee, cubbuu tokkollee osoo hin hojjatin amanee Waaqayyotti hirkate.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Yoseef himannaa sobaatiin gara mana hidhaatti ergame.</a:t>
            </a:r>
            <a:r xmlns:a="http://schemas.openxmlformats.org/drawingml/2006/main">
              <a:rPr lang="om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Haa ta'u malee, mana hidhaa keessatti illee Waaqayyo duratti qajeelaa ta'uuf carraaqeera. Waaqayyo Yoseef hin daganne Waaqayyos karoora ajaa'ibaa isaaf qaba ture.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Yoseef obboloota ofii isaatiin jibbamee garba ta'ee gurgurame. Himata sobaan mana hidhaattis galameera.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Haataʼu malee, Waaqayyotti kan hirkate siʼa taʼu, kana caalaas cubbuu tokkollee akka hin raawwanneef carraaqqii godheera.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Rakkoon tokko tokko nu mudachuu dandaʼa.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Cubbuu tokkollee hin hojjannee abbaa keenya Waaqayyoo isa fedhiidhaan kadhannaa keenya dhaggeeffachaa jiru gargaarsa haa kadhannu.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Yaa Abbaa keenya Waaqayyo..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Abbaan keenya Waaqayyo yeroo rakkisaa keessattillee karoora ajaa'ibaa nuuf qaba.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Yaaqoob ilmaan isaa kudha lamaan keessaa Yoseef qofaaf maal kenne?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meeshaalee taphaa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Macaafa Qulqulluu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huccuu badhaadhaa bareedaa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maallaqa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huccuu badhaadhaa bareedaa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Addaamiifi Hewaan uumamtoota Waaqayyoo keessaa uumamtoota hunda caalan turan.</a:t>
            </a:r>
          </a:p>
          <a:p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Akka bifa Waaqayyootti waan uumamaniif.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"Kottaa amma isa ajjeefnee boolla bishaanii kana keessaa tokkotti haa darbannu."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akkasumas bineensi hamaan isa nyaate jedhu.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Sana booda abjuu isaa keessaa maaltu akka dhufu ilaalla."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(Uumama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 13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Yooseef biyya Masrii keessatti Ministira Muummee ta'e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/>
              <a:t>Kanaaf Fara’oon Yoseefiin, “Ani kanaan guutummaa biyya Gibxii siin kenne” jedheen.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41. 41.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Fara’oon mootiin Gibxii abjuu arge. Re'ee furdaa 7 fi sana booda re'oonni fokkisoo 7 bahan. Re'oonni fokkisoo 7 re'oota furdaa 7 nyaatan. Abjuu baayyee ajaa'ibaa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Abjuu isaa masaraa mootummaa keessatti namni hiikuu hin dandeenye. Abbaan dhugaatii kan Yoseef gargaarame sun mootichaan isa beeksise.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Yoseeef ogummaa kenne. Kanaaf, hiika abjuu sanaa hiikee mootichatti himuu danda’e.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Faraʼoon baayʼee waan isa kakaasuuf, Yoseef isa hidhamaa ture, sadarkaa ol aanaa biyyattii isa lammaffaa irratti muude.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Yoseef muummicha ministeera Gibxii ta'ee ogummaa Waaqayyo isaaf kenneen biyya sana akka gaariitti bulchaa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/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karoora ajaa'ibaa Yoseef qaba ture.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Rakkoon tokko tokko yeroo nu mudatus abdii kutachuu hin qabnu,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garuu karoora ajaa'ibaa waaqayyoo nuuf eeggachuu fi Waaqayyotti amanuu qaba..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Waaqayyo akka fedha isaatti raawwata.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Warri gad of deebisan ol ni ol kaafamu, ol ka’anis ni gad bu’u.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namichaan, .</a:t>
            </a:r>
            <a:r xmlns:a="http://schemas.openxmlformats.org/drawingml/2006/main">
              <a:rPr lang="om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“"Ati muka iddoo dhaabaa keessa jiru kamiyyuu nyaachuuf bilisa dha; </a:t>
            </a:r>
            <a:r xmlns:a="http://schemas.openxmlformats.org/drawingml/2006/main">
              <a:rPr lang="om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muka gaarii fi hamaa beeku garuu hin nyaatin, yeroo irraa nyaattan dhuguma ni duuta </a:t>
            </a:r>
            <a:r xmlns:a="http://schemas.openxmlformats.org/drawingml/2006/main">
              <a:rPr lang="o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Abjuu Faraʼoon keessatti bineensonni akkamii mulʼatan?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simbirroo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saree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re’ee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re’ee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/>
              <a:t>Kanaaf Fara’oon Yoseefiin, 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/>
              <a:t>“Ani kanaan guutummaa biyya Gibxii siin godhe.”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41. 41.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Lakki.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14. 14.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Yoseef Obboloota Isaa Deebisee Wal Barre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Yoseef obboloota isaa kan beeku taʼus, isaan garuu isa hin beekne.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Fara’oon Yoseef muummicha ministeera Gibxii godhee muude. Yoseef beela hamaa waggaa 7 sana ogummaadhaan to'ate.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Haa taʼu malee, sababa beelaatiin Kanaʼaan keessatti midhaan hin turre. Midhaan nyaatan argachuuf gara Gibxiitti gad bu’uu qabu turan. Obbolaan Yoseef nyaata bitachuufis gara Gibxii dhaqan.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Yoseef obboloota isaa kan beeku taʼus, isaan garuu isa hin beekne.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Yoseef eenyu akka ta'e itti hime. Isaanis isa ilaalaa rifatanii sodaan itti dhagahame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Yoseef Waaqayyo maaliif gara Gibxiitti akka isa erge hubateera. Obboloota isaaf dhiifama godhee maatii isaa hunda fudhatee gara Gibxiitti geessee nagaan isaan kunuunse.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Yoseef obboloota isaa warra hamaa isa ilaalaniifi akka fedha Waaqayyootti isaan jaallataniif dhiifama godheera.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Maatii fi hiriyoota keenyaaf dhiifama gochuun jaallachuu qabna.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Garuu, Seexanni bofa fakkeessee Hewaan qoreera.</a:t>
            </a:r>
          </a:p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Dhumarratti Hewaan firii sana nyaatte.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Dhiifama nuuf godhee nu jaallata.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Yooseef muummicha ministeeraa biyya akkamii ta'e?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Gibxii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Israa’el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Faarsi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Baabiloon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Gibxii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Yoseef obboloota isaa kan beeku taʼus, isaan garuu isa hin beekne.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Lakk.15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Mucaa Bishaan irraa fayye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Mucaan yeroo guddatu gara intala Fara'ooniitti geessuun ilma ishee ta'e. Isheenis "Ani bishaan keessaa isa baase" jettee maqaa Musee jettee moggaafte.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Ba’uu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Mootiin Gibxii, Fara’oon, ijoollee dhiiraa Israa’el reefuu dhalatan hunda gara laga Naayiliitti akka darbatanii fi akka ajjeefaman ajaje.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Yookebeed haati Musee, ilmi ishee laga Abbayyaa irratti akka fudhatamu gochuu malee filannoo biraa hin qabdu turte.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Yeroo sanatti giiftiin Gibxii akka tasaatti daa'ima kana osoo laga keessa dhiqachaa jirtuu argite. Mucaa sana guddisuuf sammuu ishee keessa qabdi turte.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Obboleettiin isaa giiftiin daa'ima dhiiraa sana baaskitii keessaa yeroo baaftu argite. Haadha isaa isa dhugaa Yokebeed daa'ima dhiiraa akka isheef hoosistu beeksiste.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Mucaan kun yeroo guddatu ilma ishee akka ta'uuf gara giiftiitti deebi'e. Isheenis, “Ani bishaan keessaa isa baase. Museen biyya Gibxii keessatti guddate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Masaraa mootummaa.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Hewaan immoo Addaamiif kan biraa kennite.</a:t>
            </a:r>
          </a:p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Addaams ni nyaate.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Musee oolche.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ogummaa fi humna (providence) isaa isa ajaa'ibaatiin nu fayyise.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Karoorri Waaqayyoo yeroo hundumaa kan koo caalaa guddaa fi mudaa kan hin qabne ta'uu isaa haa amannu.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eenyu?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Inni Waaqayyo isa hundumaa danda’uu fi gufuun kamiyyuu utuu jiruu fedha isaa kan raawwatudha.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Mucaan bishaan keessa fuudhame maaltu mudate?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Innis bishaaniin liqimfamee qurxummiin nyaatame.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Simbirroonni daa'ima kana baraaraniiru.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mucaa samii irraa oolche.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Giiftiin Gibxii argitee isa baraarte.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Giiftiin Gibxii argitee isa baraarte.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Mucaan yeroo guddatu gara intala Fara'ooniitti geessuun ilma ishee ta'e. Isheenis "Ani bishaan keessaa isa baase" jettee maqaa Musee jettee moggaafte.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Ba’uu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Eden keessaa isaan ari'e sababni isaas Waaqayyoon waan hin dhageenyeef.</a:t>
            </a:r>
          </a:p>
          <a:p>
            <a:r xmlns:a="http://schemas.openxmlformats.org/drawingml/2006/main">
              <a:rPr lang="o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Yeroo sanaa kaasee Cubbuun gara biyya lafaa dhufe.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/>
              <a:t>Barumsa </a:t>
            </a:r>
            <a:r xmlns:a="http://schemas.openxmlformats.org/drawingml/2006/main">
              <a:rPr lang="om" altLang="ko-KR" sz="2800" b="1"/>
              <a:t>Har'aa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Cubbuun gara biyya lafaa kan dhufe Addaamiifi Hewaan ajaja Waaqayyoo waan hin ajajamneef.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Dubbii Waaqayyoof nan ajajaa?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Waaqayyotti yoon amanu dubbii Waaqayyoof ajajamuu qaba.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Ajajamuu diduu ni jibba.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Nama dubbii Isaatiif ajajamu ni eebbisa.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4000"/>
              <a:t>Kan har'aa</a:t>
            </a:r>
            <a:r xmlns:a="http://schemas.openxmlformats.org/drawingml/2006/main">
              <a:rPr lang="om" altLang="en-US" sz="4000"/>
              <a:t> </a:t>
            </a:r>
            <a:r xmlns:a="http://schemas.openxmlformats.org/drawingml/2006/main">
              <a:rPr lang="om" altLang="ko-KR" sz="4000"/>
              <a:t>Jecha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Jalqaba irratti Waaqayyo uume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samii fi dachii.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Uumama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ilma namaatti maal jedhe?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firii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kuduraa fi muduraa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firii beekumsa gaarii fi hamaa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firii beekumsa gaarii fi hamaa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nama bifa isaatiin uume, bifa Waaqayyootiin uume;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dhiiraa fi dubartii isaan uume.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Lakk.3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/>
              <a:t>Nohi Doonii Guddaa (Dubaa) Gaara Olka'aa irratti hojjete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/>
              <a:t>Kan har'aa</a:t>
            </a:r>
            <a:r xmlns:a="http://schemas.openxmlformats.org/drawingml/2006/main">
              <a:rPr lang="om" altLang="en-US" sz="4000"/>
              <a:t> </a:t>
            </a:r>
            <a:r xmlns:a="http://schemas.openxmlformats.org/drawingml/2006/main">
              <a:rPr lang="om" altLang="ko-KR" sz="4000"/>
              <a:t>Jecha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Gooftaan immoo Nohiin, "Dhaloota kana keessatti qajeelaa si argadheera, atii fi maatiin kee hundinuu gara dooniitti seeni" jedheen.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(Uumama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namoonni lafarra jiran hundinuu karaa isaanii akka mancaasanii arge. Waaqayyo Nohiin, “Ani namootaa fi lafa nan balleessa . Gaara irratti doonii guddaa tolfadhu!“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Nohi akkuma Waaqayyo isa ajajetti gaara irratti doonii hojjechuu jalqabe. Namoonni maraate itti fakkaate.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Nohi uumamni gosa hunduu akkuma Waaqayyo ajajetti miseensota maatii Nohi 8 waliin doonii keessa haa seenu.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Roobni kun akkuma Waaqayyo jedhe guyyaa 40 lafa irra dhufaa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Dhumarratti lafti bishaaniin uwwifamte. Lubbu qabeeyyii lafarra socho’an hundinuu ni du’an. Nohi qofatu hafe, warri doonii keessa isa waliinis ta’e.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Namoonni Nohi kan carraa lolaa guddaa jalaa baraaraniif kenne hin dhaggeeffanne.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Nohi maraate qofa jedhan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Yeroo ati wangeela hiriyootaaf dabarsitu, isaanis akka gaariitti si dhaggeeffachuu dhiisuu dandaʼu.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Garuu, dhumarratti, dubbiin Waaqayyoo dhugaa ta'uu isaa beekuuf deemu.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Jalqaba irratti dukkanni gubbaa ture.</a:t>
            </a:r>
          </a:p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Namni, ifni hin turre. Homaa hin turre.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/>
              <a:t>Waaqa 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cubbuu jibbe, cubbuu irrattis ni murteessa.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/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Nohiin maal akka tolchu jedhe?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Doonii (Taabota)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Konkolaataa tokko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 tokko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Biskileetii tokko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Doonii (Taabota)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/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Gooftaan immoo Nohiin, "Dhaloota kana keessatti qajeelaa si argadheera, atii fi maatiin kee hundinuu gara dooniitti seeni" jedheen.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Uumama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Lakk.4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/>
              <a:t>Bokkaan Kakuu Waaqayyoo ture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6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rgbClr val="FF0000"/>
                </a:solidFill>
              </a:rPr>
              <a:t>Jecha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Yeroo bokkaa duumessa keessatti mul'atu hundumaatti, ani argee kakuu bara baraa Waaqayyoo fi uumamtoota lubbu qabeeyyii gosa hundumaa lafa irra jiran hundumaa gidduu jiru nan yaadadha."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Lubbu qabeeyyiin hundinuu haxaa’aman, Nohii fi warra doonii sana keessa isa waliin jiran qofatu hafe.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Roobni kun guyyoota 40f lafarra dhufaa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Erga roobni dhaabatee booda Nohi gugee erge.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Gugeenis baala ejersaa haaraa afaan ishee keessaa qabattee gara isaatti deebite. Nohi, “Bishaan lafa irraa garagalche!”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Nohi maatii isaa wajjin bahee, Waaqayyoon waaqeffate. “Addunyaa haaraa waan nuuf kenniteef Waaqayyo galatoomi.”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akka mallattoo kakuu fi eebbaatti bokkaa itti agarsiise. “Addunyaa haaraa keessatti gammachuudhaan jiraadhaa!”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Waaqayyo, “Ifni haa jiraatu” jedhe.</a:t>
            </a:r>
          </a:p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ifnis ni ture.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Nohii fi maatii isaa oolcheera.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akka isaan eebbisu fi karaa isaanii addunyaa haaraa akka tolchu waadaa gale.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Waaqayyos karaa Yesuus nu fayyise.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addunyaa isaa haaraa karaa keenya akka tolchu amanuu qabna.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/>
              <a:t>Waaqa Yaahiwwee?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Yaahiwwee Waaqayyo..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Yaahiwwee Waaqayyo Abbaa keenya yeroo nuti isatti amannu ijoollee isaa jaallatamoo baay'inaan fayyisuu fi eebbisudha.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/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Nohi lafti akka gogdu arguuf maal erge?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Adurree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Saroonni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Gugee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Gugee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600"/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Yeroo bokkaa duumessa keessatti mul'atu hundumaatti, ani argee kakuu bara baraa Waaqayyoo fi uumamtoota lubbu qabeeyyii gosa hundumaa lafa irra jiran hundumaa gidduu jiru nan yaadadha."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Lakk.5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Jecha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kan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Waaqa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600"/>
              <a:t>Namoota ijaaran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3600"/>
              <a:t>Masaraa Baabel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Kanaafidha Baabel kan jedhamte --sababni isaas achitti Waaqayyo waan burjaajeesseef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afaan addunyaa guutuu. Achi irraa Waaqayyo isaan bittimse</a:t>
            </a: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guutummaa lafaa irratti.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Namoonni Waaqayyo caalaa guddaa fi beekamaa taʼuu barbaadan. Kanaaf, Masaraa olka'aa ijaaruu jalqaban.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Akkasitti, masaraa sana walumaa galatti ijaaraa turan.</a:t>
            </a:r>
          </a:p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“Addunyaatti of haa agarsiifnu. Baayʼee guddaadha!”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 ta'u malee waaqayyo of tuulummaa isaanii yommuu argu akka isaan wal hin hubanneef afaan isaanii burjaajeesse.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 hubachuu waan hin dandeenyeef, waliin hojjechuu hin dandeenye. Dhumarratti, lafa irratti facaʼan. Hanga ammaatti afaanonni addunyaa walirraa adda.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Guyyaa jalqabaa Waaqayyo ifa dukkana irraa adda baase. Guyyaa jahaaf addunyaa guutuu tolche.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m" altLang="ko-KR" sz="4000" b="1">
                <a:solidFill>
                  <a:srgbClr val="FF0000"/>
                </a:solidFill>
              </a:rPr>
              <a:t>1. 1.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m" altLang="ko-KR" sz="4000" b="1">
                <a:solidFill>
                  <a:srgbClr val="FF0000"/>
                </a:solidFill>
              </a:rPr>
              <a:t>2. 2.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m" altLang="ko-KR" sz="4000" b="1">
                <a:solidFill>
                  <a:srgbClr val="FF0000"/>
                </a:solidFill>
              </a:rPr>
              <a:t>3. 3.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m" altLang="ko-KR" sz="4000" b="1">
                <a:solidFill>
                  <a:srgbClr val="FF0000"/>
                </a:solidFill>
              </a:rPr>
              <a:t>4. 4.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m" altLang="ko-KR" sz="4000" b="1">
                <a:solidFill>
                  <a:srgbClr val="FF0000"/>
                </a:solidFill>
              </a:rPr>
              <a:t>5. 5.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m" altLang="ko-KR" sz="4000" b="1">
                <a:solidFill>
                  <a:srgbClr val="FF0000"/>
                </a:solidFill>
              </a:rPr>
              <a:t>6. 6.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/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Namoonni Waaqayyo caalaa guddaa fi ol ta’uu barbaadu.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Sammuun kun “of tuulummaa” jedhama.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'of tuulummaa' ni jibba.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Faallaan of tuulummaa 'garraamummaa' dha.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Waaqayyoon gammachiisuuf fuula duratti 'gad of deebisuu qabna'.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m" altLang="ko-KR" sz="3200"/>
              <a:t>Yaahiwwee Waaqayyo 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Yaahiwwee Waaqayyo..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Yaahiwwee nu caalaa guddaa fi ogeessa dha.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Ogummaa keenya hunda walitti qabnus Waaqayyo caalaa ogeessa ta'uu hin dandeenyu.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Maaliif masaraa sana xumuruu dadhaban?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yeroo isaan bishaan badiisaa tolchanitti fide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yeroo isaan tolchan ibidda akka boba’u godhe.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yeroo isaan tolchan kirkira lafaa uume.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Waaqayyo yeroo tolchan akka wal hin hubanne isaan uume.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Waaqayyo yeroo tolchan akka wal hin hubanne isaan uume.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Jecha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Kanaafidha Baabel kan jedhamte --sababni isaas achitti Waaqayyo waan burjaajeesseef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afaan addunyaa guutuu. Achi irraa Waaqayyo isaan bittimse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guutummaa lafaa irratti.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Lakk.6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Waaqayyo Abrahaam jedhee waame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Abraamiin, "Biyya kee, saba kee fi kee dhiisi" jedhee ture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mana abbaa fi lafa ani sitti argisiisu dhaqi.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Uur kan warra Kaldootaa magaalaa waaqa tolfamaa waaqeffatu turte.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dhalatee achi jiraate.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Gaaf tokko, Waaqayyo Gooftaan, “Biyya kee dhiisi, ani si eebbisa” jedhee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eessa akka deemu beekuu baatus dubbii Waaqayyoof ajajamee akkuma Gooftaan itti himeetti ba'e.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Osoo imala jiruu dhimmoota ulfaataa hedduun isa mudate garuu Waaqayyo nagaan isa eege.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Bineensonni fi biqiltoonni, simbirroonni fi qurxummiin gosa hunduu lafa irratti, galaanaa fi samii keessatti guutaniiru. Waaqayyo waan hojjete hunda ilaalee “Baay’ee Gaariidha!.”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Dhuma irrattis Abrahaam biyya Kana’aan gahe. Achuma jiraata ture. “Waaqa galatoomi.”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sagalee Waaqayyoof abboomamuudhaan magaalaa dhaloota isaa dhiisee deeme.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Akkanatti nuti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Waaqayyootti amanuu fi dubbii isaaf bitamuu qaba.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Yeroo kamittuu sagalee Waaqayyoof abboomamuuf fedhii qabaachuu qabna.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Yaahiwwee?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Yaahiwwee</a:t>
            </a:r>
            <a:r xmlns:a="http://schemas.openxmlformats.org/drawingml/2006/main">
              <a:rPr lang="o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Gatii kamiinuu waadaa isaa kan eegu Abbaa keenyadha.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eessatti dhalate?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Kana’aan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Israa’el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Ur warra Kaldootaa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Ur warra Kaldootaa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Jecha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gooftaan Abraamiin, “Biyya kee, saba kee fi mana abbaa keetii dhiisii gara biyya ani sitti argisiisu dhaqi” jedhee ture.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 7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4400"/>
              <a:t>Yisihaaq, Ilma Abdachiifame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Jecha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yeroo ilmi isaa Yisihaaq irraa dhalate waggaa dhibbaa ture.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Abrahaamiif ijoollee hamma urjii samii halkanii akka isaaf kennu waadaa gale.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Garuu, hanga waggaa 100tti mucaa hin qabu ture.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Gaaf tokko Waaqayyo Abrahaam halkan ala baase.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“Gara samii ol ilaalaa. Urjii lakkaa’uu dandeessaa?”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lafa bareedduu sanas akka kennu waadaa gale.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3600"/>
              <a:t>Barumsa </a:t>
            </a:r>
            <a:r xmlns:a="http://schemas.openxmlformats.org/drawingml/2006/main">
              <a:rPr lang="om" altLang="ko-KR" sz="4000"/>
              <a:t>Har'aa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Addunyaa kana eenyutu uume?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biyya lafaa uume.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Addunyaa kana eenyutu sirnaan eega?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biyya lafaa sirnaan eega.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Addunyaan ofumaan hin uumamne.</a:t>
            </a:r>
          </a:p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Addunyaan ofumaan socho'uu hin dandeessu.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addunyaa guutuu akka uume yaadachuu qabna ammas hunda isaanii to’achuu qabna.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“Ijoolleen kee akka urjii samii, cirracha qarqara galaanaa in baay’atu.“ Abrahaam abdii Gooftaan kenne ni amane.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abdii isaa eegeera. Saaraan Abrahaamiif ilma deesse. Abrahaam maqaa </a:t>
            </a:r>
            <a:r xmlns:a="http://schemas.openxmlformats.org/drawingml/2006/main">
              <a:rPr lang="o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Yisihaaq jedhu kan kenne yoo ta'u hiikni isaas </a:t>
            </a:r>
            <a:r xmlns:a="http://schemas.openxmlformats.org/drawingml/2006/main">
              <a:rPr lang="o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Gammachuu </a:t>
            </a: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jechuudha </a:t>
            </a: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Kan har'aa</a:t>
            </a:r>
            <a:r xmlns:a="http://schemas.openxmlformats.org/drawingml/2006/main">
              <a:rPr lang="o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abdiin Waaqayyoo isa biratti waan hin danda’amne fakkaatus dhugumatti amaneera.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amantii Abrahaam yommuu argu baay'ee gammade. Waaqayyo Yisihaaq ilma abdachiifame isaaf kenne.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abdii isaa akka raawwatu beekamaadha, nuuf waan hin danda’amne fakkaatus.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Waaqayyo...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Waaqayyo...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Hundumaa danda'u (waan hunda hojjechuu danda'u)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yeroo Yisihaaq godhate umriin isaa meeqa ture?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irratti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ta’e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100 ta’e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yeroo ilmi isaa Yisihaaq irraa dhalate waggaa dhibbaa ture.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(Uumama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 8 Dubbii Waaqayyoo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900"/>
              <a:t>Abrahaam Yisihaaq Waaqayyoof dhiheesse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Achiis Waaqayyo, “Ilma kee isa tokkicha ilma kee Yisihaaq isa jaallattu fudhadhu,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gara naannoo Mooriyaas deemaa. Achitti aarsaa gubamuuf isa aarsaa godhaa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gaarreen tokko irratti waaʼee isaa isinitti hima.”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Uumama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Gaaf tokko Waaqayyo Abrahaamiin,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“Ilma kee tokkicha aarsaa gubamu naaf dhiheessi.”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Yisihaq baayʼee waan jaallatuuf, Waaqayyo irraa yommuu dhagaʼu itti ulfaate. Garuu Waaqayyoof abboomamuuf murteesse.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m" altLang="ko-KR" sz="3200"/>
              <a:t>Waaqayyo eenyu?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Inni ... dha...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uumaa ana dabalatee addunyaa guutuu tolche.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Yisihaaq hidhee iddoo aarsaa irra kaaʼee ajjeesuuf yaale. Yeroo sanatti,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“Abrahaam, Abrahaam, isa hin ajjeesin. Homaa isa hin godhinaa. Amma, akka ati Waaqayyoon sodaattee fi jaallattu nan beeka.” Qormaanni Waaqayyo Abrahaam irratti godhe kun ture.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“Waaqayyoo galatoomi!” Waaqayyo amantii Abrahaam gammachuudhaan fudhate. Waaqayyo akaakayyuu amantoota hundumaa isa godhe.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/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Abrahaam Yisihaq baayʼee kan jaallatu taʼus, Dubbii Waaqayyootiif abboomamuun isaa caalaatti barbaachisaa ture.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Waan hundumaa caalaa, nama addunyaa kanarra jiru kamiyyuu caalaa Waaqayyoon jaallachuu qaba.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Waaqayyo...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Abbaa keenya kan amantaa keenya qormaataan cimsu.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/>
              <a:t>Kan har'aa</a:t>
            </a:r>
            <a:r xmlns:a="http://schemas.openxmlformats.org/drawingml/2006/main">
              <a:rPr lang="om" altLang="en-US" sz="4000"/>
              <a:t> </a:t>
            </a:r>
            <a:r xmlns:a="http://schemas.openxmlformats.org/drawingml/2006/main">
              <a:rPr lang="om" altLang="ko-KR" sz="4000"/>
              <a:t>Battallee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Abrahaamiin akka aarsaa gubamutti maal jedhe?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Ilma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Haadha manaa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Saree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Hoolota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Ilma</a:t>
            </a: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Achiis Waaqayyo, “Ilma kee isa tokkicha ilma kee Yisihaaq isa jaallattu fudhadhu,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gara naannoo Mooriyaas deemaa. Achitti aarsaa gubamuuf isa aarsaa godhaa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gaarreen tokko irratti waaʼee isaa isinitti hima.”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Uumama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Lakk.9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Jecha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kan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Waaqa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400"/>
              <a:t>Yisihaaq wal hin dhabne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Achirraa itti fufee boolla bishaanii biraa qotee, namni irratti wal dhabe hin jiru.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Innis, "Waaqayyo amma bakka nuuf kenneera" jedhee maqaa isaa Rehobot moggaase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biyya keessattis ni dagaagina."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boolla bishaanii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ture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kanaaf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barbaachisaa,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sababni isaas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isaan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danda'uu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argadhu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haaraa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bishaan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gammoojjii keessatti. Yisihaaq boolla bishaanii abbaan isaa akka dhaale godheera.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biyya lafaa maaliin uume?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dhagaa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bishaan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dafqa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jecha jedhu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jecha jedhu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Haataʼu malee, Filisxeemonni isatti hinaafan. Kanaaf, boolla bishaanii lafaan guutan.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Garuu, Yisihaaq isaan waliin hin wal dhabne. Achi irraa fagaatee boolla bishaanii qote. Boolla bishaan qulqulluu argate.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Yeroo kanatti namoonni kaan boolla bishaanii Yisihaaq irraa fudhatan. Garuu, isaan waliinis hin wal dhabne.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Yisihaaq eebbise. Ammas boolla bishaanii biraa qote. Waaqayyo achirraa bishaan qulqulluu kenneef. Yisihaaq iddoo aarsaa ijaaree aarsaa galateeffannaa kenne.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Barumsa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Yisihaaq warra boolla isaa irraa fudhatan waliin hin wal dhabne.</a:t>
            </a:r>
            <a:r xmlns:a="http://schemas.openxmlformats.org/drawingml/2006/main">
              <a:rPr lang="o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Waaqayyo Yisihaaq eebbise.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Akkasumas namoota biroo wajjin wal loluu hin qabnu.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Nama jaallachuu fi dhiifama gochuu qabna.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200"/>
              <a:t>Waaqayyo ni??</a:t>
            </a:r>
            <a:r xmlns:a="http://schemas.openxmlformats.org/drawingml/2006/main">
              <a:rPr lang="o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rgbClr val="c00000"/>
                </a:solidFill>
              </a:rPr>
              <a:t>Waaqa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Warra nama waliin wal dhaban ni jibba.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Warra wal jaallatu ni jaalata.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Quiz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Sababa maaliin Yisihaaq yeroo rakkisaan isa mudate?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hoolaa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chemeClr val="dk1"/>
                </a:solidFill>
              </a:rPr>
              <a:t>tole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maatii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om" altLang="ko-KR" sz="2800">
                <a:solidFill>
                  <a:srgbClr val="ff0000"/>
                </a:solidFill>
              </a:rPr>
              <a:t>tole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Achirraa itti fufee boolla bishaanii biraa qotee, namni irratti wal dhabe hin jiru.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Innis, "Waaqayyo amma bakka nuuf kenneera" jedhee maqaa isaa Rehobot moggaase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biyya keessattis ni dagaagina."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Seera Uumamaa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o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Lakk.10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Jecha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kan</a:t>
            </a:r>
            <a:r xmlns:a="http://schemas.openxmlformats.org/drawingml/2006/main">
              <a:rPr lang="o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Waaqa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/>
              <a:t>Esaawuun mirga angafummaa gurgure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3600"/>
              <a:t>saanii tokkoof kan ta’u qamadii diimaa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m" altLang="ko-KR" sz="4000">
                <a:solidFill>
                  <a:srgbClr val="ff0000"/>
                </a:solidFill>
              </a:rPr>
              <a:t>Dubbii har'aa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Achiis Yaaqoob buddeena fi midhaan qamadii tokko tokko Esaawuuf kenne.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Nyaatee dhugee, achiis ka’ee ni deeme.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Kanaaf, Esaawuun mirga angafummaa isaa tuffate.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m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m" altLang="ko-KR" sz="2800">
                <a:solidFill>
                  <a:schemeClr val="bg1">
                    <a:lumMod val="50000"/>
                  </a:schemeClr>
                </a:solidFill>
              </a:rPr>
              <a:t>Seera Uumamaa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