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из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400"/>
              <a:t>Бог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4400"/>
              <a:t>Сделал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4400"/>
              <a:t>Мир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начале Бог создал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 и земля.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Жена Исаака Ревекка родила близнецов. Первого сына звали Исав, а второго — Иаков.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любил охоту. Итак, он любил активный отдых на свежем воздухе. Но Джейкоб был тихим человеком и сидел дома.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Однажды, когда Иаков готовил похлебку, Исав вернулся домой после охоты голодный.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«Дай мне тушенки!», «Сначала продай мне свое первородство. Тогда я дам тебе немного». Исав был так голоден, что продал свое первородство за одну миску красной похлебки.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В конце концов, Иаков обманул своего отца, чтобы получить благословение. Наконец он получил благословение. Все это произошло по промыслу Божию.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считал, что решение проблемы голода важнее, чем получение духовного благословения.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Окончательно,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Джейкоб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стал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тот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предок израильтян.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Что вы считаете более важным?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Благословение быть детьми Божьими ничем нельзя заменить.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</a:t>
            </a:r>
            <a:r xmlns:a="http://schemas.openxmlformats.org/drawingml/2006/main">
              <a:rPr lang="r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является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исполняет Свою волю, несмотря на заблуждения и ложь людей.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Контрольный опрос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 что Исав продал свое первородство?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лапша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хлеб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мясо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красное рагу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красное рагу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Тогда Иаков дал Исаву немного хлеба и чечевичной похлебки.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Он поел и выпил, а затем встал и ушел.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Итак, Исав пренебрег своим первородством.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11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Мечта Джейкоба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Библия для детей №2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/>
              <a:t>Они съели запретный плод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/>
              <a:t>Ему приснился сон, в котором он увидел лестницу, покоящуюся на земле, вершиной которой достигающее неба, и по ней поднимались и спускались ангелы Божии.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Иаков обманул своего брата ложью. Он боялся, что его убьют. Итак, он сбежал из дома к своему дяде в Харран.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Ночью, взяв туда камень, он спал, положив его себе под голову как подушку. Он был там один, без семьи. Поэтому он боялся и чувствовал себя одиноким.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Иаков видел ангелов Божьих, восходящих и спускающихся по лестнице на земле в небо.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 услышал голос Бога: «Я с тобой и буду присматривать за тобой, куда бы ты ни пошел».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Проснувшись утром, он поклонился Богу, обещавшему, что он будет с ним, и воздал славу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 Бог был с Иаковом, который боялся остаться один,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Бог-Отец также заботится о нас, когда мы одни.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Подобно Иакову, мы должны чтить и прославлять Бога, который всегда с нами.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 нами где угодно и когда угодно.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всегда заботится о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Контрольный опрос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Иаков спал, что он взял в качестве подушки?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дерево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камень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шкура животного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камень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/>
              <a:t>Ему приснился сон, в котором он увидел лестницу, покоящуюся на земле, вершиной которой достигающее неба, и по ней поднимались и спускались ангелы Божии.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сотворил человека по образу Своему, по образу Божию сотворил его;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мужчину и женщину сотворил их.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из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Иосиф продан своими братьями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«Давай, давай убьем его и бросим в одну из этих цистерн.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и сказать, что его сожрало свирепое животное.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Тогда мы и посмотрим, что получится из его мечты».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(Бытие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Иакова было двенадцать сыновей. Он любил Иосифа больше, чем любого из своих сыновей. Итак, он сделал для Иосифа богато красивую одежду.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Его братья очень ненавидели его, потому что их отец любил его особенно. «Давайте продадим Джозефа. Скажем отцу, что он умер.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Они продали Иосифа в рабство пришедшим купцам.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Услышав это, Иаков глубоко опечалился.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Иосиф прожил тяжелую жизнь раба. Однако он верил и полагался на Бога, не совершая никакого греха.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Джозефа посадили в тюрьму по ложному обвинению.</a:t>
            </a:r>
            <a:r xmlns:a="http://schemas.openxmlformats.org/drawingml/2006/main">
              <a:rPr lang="r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он старался быть праведным перед Богом даже в тюрьме. Бог не забыл Иосифа, и у Бога были на него удивительные планы.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Иосифа ненавидели и продали в рабство его собственные братья. Его также посадили в тюрьму по ложному обвинению.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он полагался на Бога и тем более старался не совершать никакого греха.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можем столкнуться с некоторыми трудностями.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Давайте не будем грешить и просить помощи у нашего Бога-Отца, который охотно слушает нашу молитву.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Отец наш..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нашего Бога-Отца есть удивительные планы для нас даже в трудные времена.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Что из двенадцати своих сыновей Иаков дал только Иосифу?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игрушки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богато красивая ткань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деньги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богато красивая ткань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и Ева были лучшими созданиями среди творений Божиих.</a:t>
            </a:r>
          </a:p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Ибо они созданы по образу Божию.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«Давай, давай убьем его и бросим в одну из этих цистерн.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и сказать, что его сожрало свирепое животное.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Тогда мы и посмотрим, что получится из его мечты».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(Бытие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13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Иосиф стал премьер-министром Египта.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/>
              <a:t>И сказал фараон Иосифу: «Я поручаю тебе управлять всей землей Египетской».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Фараону, царю Египта, приснился сон. Вышло 7 жирных коров и после этого 7 уродливых коров. 7 уродливых коров съели 7 жирных коров. Это был очень странный сон.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Во дворце никто не мог истолковать его сон. Главный виночерпий, которому помогал Иосиф, представил его царю.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дал Иосифу мудрость. Итак, он смог истолковать смысл сна и рассказал его царю.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был так тронут, что назначил Иосифа, который был пленником, на вторую по величине должность в стране.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Иосиф стал премьер-министром Египта и хорошо правил страной, используя мудрость, данную ему Богом.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/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Бога были удивительные планы относительно Иосифа.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мы сталкиваемся с какими-то трудностями, мы также не должны разочаровываться.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следует ожидать удивительных планов Бога для нас и верить в Бога..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делает по Своей воле.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Смиренные будут возвышены, а возвышенные будут унижены.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сказал человеку:</a:t>
            </a:r>
            <a:r xmlns:a="http://schemas.openxmlformats.org/drawingml/2006/main">
              <a:rPr lang="r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«Ты можешь есть от любого дерева в саду; но </a:t>
            </a:r>
            <a:r xmlns:a="http://schemas.openxmlformats.org/drawingml/2006/main">
              <a:rPr lang="r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не должен есть от дерева познания добра и зла, ибо, когда ты вкусишь от него, ты непременно умрешь </a:t>
            </a:r>
            <a:r xmlns:a="http://schemas.openxmlformats.org/drawingml/2006/main">
              <a:rPr lang="r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Какие животные явились во сне фараону?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лошадь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корова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корова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/>
              <a:t>И сказал фараон Иосифу: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/>
              <a:t>«Настоящим я поручаю тебе управлять всей землей Египетской».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Нет.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Джозеф снова встретил своих братьев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Хотя Иосиф узнал своих братьев, они не узнали его.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назначил Иосифа премьер-министром Египта. Иосиф мудро контролировал жестокий голод в течение семи лет.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из-за голода в Ханаане не было зерна. Им пришлось отправиться в Египет за зерном. Братья Иосифа тоже пошли в Египет купить еды.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Хотя Иосиф узнал своих братьев, они не узнали его.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Джозеф рассказал им, кто он такой. Они были поражены, глядя на него, и почувствовали страх перед ним.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Джозеф понял, почему Бог послал его в Египет. Он простил своих братьев, увез всю свою семью в Египет и позаботился о них в безопасности.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Иосиф простил своих братьев, которые плохо с ним обращались, и полюбил их по воле Божией.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прощать нашу семью и друзей и любить их.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сатана, переодевшись змеем, искушал Еву.</a:t>
            </a:r>
          </a:p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Наконец Ева съела фрукт.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Прощает нас и любит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Премьер-министром какой страны стал Джозеф?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Хотя Иосиф узнал своих братьев, они не узнали его.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Ребенок, которого спасли из воды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ребенок подрос, она отвела его к дочери фараона, и он стал ее сыном. Она назвала его Моисеем, сказав: «Я вытащила его из воды».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Египетский царь фараон приказал выбросить всех израильских новорожденных мальчиков в реку Нил и отдать их на смерть.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Иохаведы, матери Моисея, не было другого выбора, кроме как позволить своему сыну унестись по реке Нил.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это время египетская принцесса случайно увидела младенца, купавшегося в реке. Она имела в виду вырастить мальчика.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Его сестра видела, как принцесса вынула мальчика из корзины. Она представила ему его настоящую мать, Иохаведу, которая кормила для нее мальчика.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ребенок подрос, его забрали обратно к принцессе, чтобы он стал ее сыном. Она назвала его Моисеем, сказав: «Я вытащила его из воды. Моисей вырос в Египте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Дворец.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Ева дала Адаму еще одного.</a:t>
            </a:r>
          </a:p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тоже это съел.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 Моисея.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 нас Своей удивительной мудростью и силой (провидением).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Давайте верить, что планы Бога всегда больше и совершеннее моих.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Кто такой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всемогущий Бог, исполняющий Свою волю, несмотря ни на какие препятствия.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Что случилось с ребенком, которого унесло в воду?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Его утопили и съели рыбы.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Птицы спасли ребенка.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 ребенка с неба.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Принцесса Египта увидела и спасла его.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Принцесса Египта увидела и спасла его.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ребенок подрос, она отвела его к дочери фараона, и он стал ее сыном. Она назвала его Моисеем, сказав: «Я вытащила его из воды».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изгнал их из Эдема, потому что они не слушали Бога.</a:t>
            </a:r>
          </a:p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 этого времени в мир пришел Грех.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/>
              <a:t>Сегодняшний </a:t>
            </a:r>
            <a:r xmlns:a="http://schemas.openxmlformats.org/drawingml/2006/main">
              <a:rPr lang="ru" altLang="ko-KR" sz="2800" b="1"/>
              <a:t>урок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Грех пришел в мир, потому что Адам и Ева не подчинились повелению Бога.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Повинуюсь ли я слову Божьему?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Если я верю в Бога, я должен повиноваться Божьему слову.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любит неповиновение.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Благословляет человека, который повинуется Его слову.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/>
              <a:t>Сегодняшний</a:t>
            </a:r>
            <a:r xmlns:a="http://schemas.openxmlformats.org/drawingml/2006/main">
              <a:rPr lang="ru" altLang="en-US" sz="4000"/>
              <a:t> </a:t>
            </a:r>
            <a:r xmlns:a="http://schemas.openxmlformats.org/drawingml/2006/main">
              <a:rPr lang="ru" altLang="ko-KR" sz="4000"/>
              <a:t>Слово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начале Бог создал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 и земля.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Что Бог сказал человечеству не есть?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фрукты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мясо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овощ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плод познания добра и зла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плод познания добра и зла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сотворил человека по образу Своему, по образу Божию сотворил его;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мужчину и женщину сотворил их.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/>
              <a:t>Ной построил большой корабль (ковчег) на Высокой горе.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/>
              <a:t>Сегодняшний</a:t>
            </a:r>
            <a:r xmlns:a="http://schemas.openxmlformats.org/drawingml/2006/main">
              <a:rPr lang="ru" altLang="en-US" sz="4000"/>
              <a:t> </a:t>
            </a:r>
            <a:r xmlns:a="http://schemas.openxmlformats.org/drawingml/2006/main">
              <a:rPr lang="ru" altLang="ko-KR" sz="4000"/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Тогда Господь сказал Ною: «Войди в ковчег ты и вся твоя семья, потому что Я нашел тебя праведным в этом поколении.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(Бытие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увидел, что все люди на земле развратили свои пути. Бог сказал Ною: «Я уничтожу и людей, и землю. Постройте большой корабль на горе!»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начал строить корабль на горе, как повелел ему Бог. Люди думали, что он сошел с ума.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позволил всем существам войти в корабль вместе с восемью членами семьи Ноя, как повелел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Дождь продолжал литься на землю в течение 40 дней, как сказал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конце концов земля покрылась водой. Все живое, что двигалось по земле, умерло. Остался только Ной и те, кто был с ним в ковчеге.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Люди не послушали Ноя, который дал им шанс спастись от большого потопа.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Они только сказали, что Ной сошел с ума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вы проповедуете Евангелие друзьям, они могут плохо вас слушать.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Но, в конце концов, они узнают, что слово Божье истинно.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Вначале тьма была над поверхностью.</a:t>
            </a:r>
          </a:p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 было ни человека, ни света. Там ничего не было.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 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ненавидит грех и осуждает грех.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/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Что Бог сказал Ною сделать?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Корабль (Ковчег)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Корабль (Ковчег)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/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Тогда Господь сказал Ною: «Войди в ковчег ты и вся твоя семья, потому что Я нашел тебя праведным в этом поколении.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/>
              <a:t>Радуга была заветом Бога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бы радуга ни появилась в облаках, я увижу ее и вспомню вечный завет между Богом и всеми живыми существами всякого рода на земле».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Все живое было уничтожено, остался только Ной и те, кто был с ним в ковчеге.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Дождь лил на землю 40 дней.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того как дождь прекратился, Ной выпустил голубя.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Голубь вернулся к нему со свежим оливковым листом в клюве. Ной знал: «Вода отступила от земли!»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вышел со своей семьей и поклонился Богу. «Спасибо Богу, что подарил нам новый мир».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показал ему радугу как знак завета и благословения. «Живите счастливо в новом мире!»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сказал: «Да будет свет».</a:t>
            </a:r>
          </a:p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появился свет.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 Ноя и его семью.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обещал, что благословит их и создаст через них новый мир.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также спас нас через Иисуса.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верить, что Бог создаст Свой новый мир через нас.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Яхве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Яхве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Яхве Бог — наш Отец, который обильно спасает и благословляет Своих возлюбленных детей, когда мы верим в Него.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/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Что послал Ной, чтобы увидеть, как земля высохла?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Воробей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Голубь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Утка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Голубь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/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бы радуга ни появилась в облаках, я увижу ее и вспомню вечный завет между Богом и всеми живыми существами всякого рода на земле».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№5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из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/>
              <a:t>Люди, построившие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600"/>
              <a:t>Вавилонская башня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и назвали его Вавилоном, потому что там Господь смутил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язык всего мира. Оттуда Господь рассеял их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 лицу всей земли.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Люди хотели быть более великими и знаменитыми, чем Бог. Итак, Они начали строить высокую башню.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Таким образом, они строили башню целиком.</a:t>
            </a:r>
          </a:p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«Давайте покажем себя миру. Мы такие молодцы!»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Однако, когда Бог увидел их высокомерие, Он смешал их язык, чтобы они не понимали друг друга.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Поскольку они не могли понять друг друга, они не могли работать вместе. Наконец они рассеялись по лицу земли. До сих пор языки мира отличаются друг от друга.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первый день Бог отделил свет от тьмы. Он сотворил весь мир за шесть дней.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u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u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u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u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u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/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Люди хотят быть больше и выше Бога.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Этот ум называется «высокомерием».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ненавидит «высокомерие».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Противоположностью высокомерия является «смирение».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быть «смиренными» перед Богом, чтобы угодить Ему.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Яхве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Яхве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Яхве Бог больше и мудрее нас.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не можем быть мудрее Бога, даже если объединим всю нашу мудрость вместе.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Почему они не смогли закончить башню?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вызвал потоп, когда они его устроили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разжег огонь, когда они его разожгли.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вызвал землетрясение, когда они это сделали.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Бог заставил их не понимать друг друга, когда они это сделали.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Бог заставил их не понимать друг друга, когда они это сделали.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и назвали его Вавилоном, потому что там Господь смутил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язык всего мира. Оттуда Господь рассеял их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 лицу всей земли.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Бог призвал Авраама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Господь сказал Авраму: «Оставь свою страну, свой народ и свой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дом отца и пойди в землю, которую я тебе покажу.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Ур Халдейский был городом идолопоклонников.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родился и жил там.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 Господь Бог сказал ему: «Оставь свою страну, и Я благословлю тебя».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Хотя Авраам не знал, куда идти, он повиновался слову Божьему и ушел, как сказал ему Господь.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 время путешествия он пережил много трудностей, но Бог защитил его.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Всевозможных животных и растений, птиц и рыб полно на земле, в море и на небе. Бог посмотрел на все, что он сделал, и сказал: «Очень хорошо!».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Наконец, Авраам прибыл в землю Ханаанскую. Он жил там. "Спасибо тебе, Господи."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покинул свой родной город, повинуясь слову Божьему.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Вот так мы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должен верить в Бога и подчиняться Его слову.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нас должно быть желание подчиняться Слову Божьему в любое время.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Яхве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Яхве</a:t>
            </a:r>
            <a:r xmlns:a="http://schemas.openxmlformats.org/drawingml/2006/main">
              <a:rPr lang="r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наш Отец, который сдерживает Свое обещание любой ценой.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Где родился Авраам?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Ур Халдейский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Ур Халдейский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Господь Бог сказал Авраму: «Оставь свою страну, свой народ и дом отца твоего и иди в землю, которую Я укажу тебе».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7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4400"/>
              <a:t>Исаак, обетованный сын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Аврааму было сто лет, когда у него родился сын Исаак.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обещал Аврааму, что Бог даст ему детей столько, сколько звезд на ночном небе.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Но у него не было детей, пока ему не исполнилось 100 лет.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 ночью Бог вывел Авраама на улицу.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«Посмотрите на небеса. Ты можешь сосчитать звезды?»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обещал ему дать и прекрасную землю.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600"/>
              <a:t>Сегодняшний </a:t>
            </a:r>
            <a:r xmlns:a="http://schemas.openxmlformats.org/drawingml/2006/main">
              <a:rPr lang="ru" altLang="ko-KR" sz="4000"/>
              <a:t>урок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Кто создал мир?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создал мир.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Кто поддерживает порядок в мире?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поддерживает мир в порядке.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Мир не был создан сам по себе.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Мир не может сдвинуться сам по себе.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помнить, что Бог создал весь мир и по-прежнему контролирует их всех.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«Детей твоих будет столько же, сколько звезд на небе и песка на берегу моря». Авраам поверил обещанию Господа.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сдержал Свое обещание. Сара родила Аврааму сына. Авраам дал имя </a:t>
            </a:r>
            <a:r xmlns:a="http://schemas.openxmlformats.org/drawingml/2006/main">
              <a:rPr lang="r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</a:t>
            </a: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что означает </a:t>
            </a:r>
            <a:r xmlns:a="http://schemas.openxmlformats.org/drawingml/2006/main">
              <a:rPr lang="r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радость </a:t>
            </a: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</a:t>
            </a:r>
            <a:r xmlns:a="http://schemas.openxmlformats.org/drawingml/2006/main">
              <a:rPr lang="r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действительно верил в Божье обещание, хотя оно казалось ему невозможным.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был очень рад, когда увидел веру Авраама. Бог дал ему Исаака, обещанного сына.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Бог, несомненно, исполнит Свое обещание, хотя нам это казалось невозможным.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это…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Всемогущий (способный сделать все)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Сколько лет было Аврааму, когда у него родился Исаак?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Аврааму было сто лет, когда у него родился сын Исаак.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(Бытие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8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900"/>
              <a:t>Авраам принес Исаака Богу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Тогда Бог сказал: «Возьми сына твоего, единственного твоего Исаака, которого ты любишь,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пойди в область Мориа. Принеси его там в жертву во всесожжение.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одной из гор, о которой Я расскажу тебе».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 Бог сказал Аврааму: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«Принеси Мне твоего единственного сына во всесожжение».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так любил Исаака, что ему было тяжело, когда он услышал от Бога. Но он решил подчиниться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/>
              <a:t>Кто такой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Он...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создатель, создавший весь мир, включая меня.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связал Исаака, положил его на алтарь и попытался убить его. В тот самый момент,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«Авраам, Авраам, не убивайте его. Не делайте ему ничего. Теперь я знаю, что ты боишься и любишь Бога». Это было испытание, которое Бог устроил Аврааму.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"Спасибо тебе, Господи!" Бог с радостью принял веру Авраама. Бог сделал его прародителем всех верующих.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/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очень любил Исаака, но для него было важнее повиноваться Слову Божьему.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 должен любить Бога больше, чем что-либо другое, и больше, чем любого другого человека в мире.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отец, который укрепляет нашу веру через испытания.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/>
              <a:t>Сегодняшний</a:t>
            </a:r>
            <a:r xmlns:a="http://schemas.openxmlformats.org/drawingml/2006/main">
              <a:rPr lang="ru" altLang="en-US" sz="4000"/>
              <a:t> </a:t>
            </a:r>
            <a:r xmlns:a="http://schemas.openxmlformats.org/drawingml/2006/main">
              <a:rPr lang="ru" altLang="ko-KR" sz="4000"/>
              <a:t>Контрольный опрос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Что Бог сказал Аврааму принести во всесожжение?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Сын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Сын</a:t>
            </a: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Тогда Бог сказал: «Возьми сына твоего, единственного твоего Исаака, которого ты любишь,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пойди в область Мориа. Принеси его там в жертву во всесожжение.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одной из гор, о которой Я расскажу тебе».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№9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из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400"/>
              <a:t>Исаак не ссорился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Оттуда он пошел дальше и выкопал еще один колодец, и никто из-за него не ссорился.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Он назвал его Реховот, сказав: «Теперь Господь дал нам место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и мы будем процветать на земле».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колодцы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были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важный,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что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они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мог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получать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свежий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пустыне. Колодцы, унаследованные Исааком от отца.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Из чего Бог сотворил мир?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пыль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слово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филистимляне завидовали ему. Итак, они засыпали колодцы землей.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Исаак не ссорился с ними. Он отошел и выкопал колодец. Он обнаружил колодец с пресной водой.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это время другие люди отобрали колодец у Исаака. Но он и с ними не ссорился.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благословил Исаака. Он снова выкопал еще один колодец. Бог дал ему оттуда пресную воду. Исаак построил алтарь и принес благодарственное приношение.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не ссорился с теми, кто отнял у него колодцы.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благословил Исаака.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Нам также не следует ссориться с другими.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любить и прощать других.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200"/>
              <a:t>Бог это??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ненавидит тех, кто ссорится с другими.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любит тех, кто любит друг друга.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Из-за чего Исааку пришлось пережить трудные времена?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баранина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dk1"/>
                </a:solidFill>
              </a:rPr>
              <a:t>хорошо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семья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хорошо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Оттуда он пошел дальше и выкопал еще один колодец, и никто из-за него не ссорился.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Он назвал его Реховот, сказав: «Теперь Господь дал нам место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и мы будем процветать на земле».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Бытие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из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/>
              <a:t>Исав продал первородство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3600"/>
              <a:t>за одну миску красного рагу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Тогда Иаков дал Исаву немного хлеба и чечевичной похлебки.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Он поел и выпил, а затем встал и ушел.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Итак, Исав пренебрег своим первородством.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u" altLang="ko-KR" sz="2800">
                <a:solidFill>
                  <a:schemeClr val="bg1">
                    <a:lumMod val="50000"/>
                  </a:schemeClr>
                </a:solidFill>
              </a:rPr>
              <a:t>Бытие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