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Eray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Ilaahow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4400"/>
              <a:t>Ilaahow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4400"/>
              <a:t>La sameeyay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4400"/>
              <a:t>Aduunka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Ilaah baa abuuray</a:t>
            </a: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cirka iyo dhulka.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Rebeqah naagtiisii Isxaaq waxay dhashay mataano. Wiilkii kowaad magiciisu wuxuu ahaa Ceesaw, kan labaadna wuxuu ahaa Yacquub.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Ceesaw wuxuu jeclaa ugaarsiga Sidaa darteed, wuxuu jeclaa dhaqdhaqaaqyada dibadda. Laakiin, Yacquub wuxuu ahaa nin aamusan, oo guriga iska joogay.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Maalin maalmaha ka mid ah, markuu Yacquub karinayay fuud, Ceesaw wuxuu soo guryo noqday isagoo gaajaysan markuu ugaarsaday.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"Isii fuud!", "Marka hore iga iibi curadnimadaada. Markaa xoogaa baan ku siinayaa. Ceesaw aad buu u gaajooday, oo wuxuu curadnimadiisii ku iibiyey maddiibad oo fuud cas ah.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Ugu dambayntii, Yacquub aabbihii wuu khiyaaneeyey si uu ducada u helo. Ugu dambayntii, ducada ayuu helay. Arrimahaas oo dhan waxay ku dhaceen irsaaqda Eebbe.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Ceesaw wuxuu u maleeyay in xallinta dhibaatada gaajaysan ay ka muhiimsan tahay helitaanka barakada ruuxiga ah.</a:t>
            </a:r>
            <a:r xmlns:a="http://schemas.openxmlformats.org/drawingml/2006/main">
              <a:rPr lang="s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Ugu dambeyntii,</a:t>
            </a:r>
            <a:r xmlns:a="http://schemas.openxmlformats.org/drawingml/2006/main">
              <a:rPr lang="s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Yacquub</a:t>
            </a:r>
            <a:r xmlns:a="http://schemas.openxmlformats.org/drawingml/2006/main">
              <a:rPr lang="s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noqday</a:t>
            </a:r>
            <a:r xmlns:a="http://schemas.openxmlformats.org/drawingml/2006/main">
              <a:rPr lang="s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ah</a:t>
            </a:r>
            <a:r xmlns:a="http://schemas.openxmlformats.org/drawingml/2006/main">
              <a:rPr lang="s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awoowgii reer binu Israa'iil.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Maxaad u malaynaysaa ka muhiimsan?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Nimcada in ay noqdaan carruurta Ilaah waxba laguma beddeli karo.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</a:t>
            </a:r>
            <a:r xmlns:a="http://schemas.openxmlformats.org/drawingml/2006/main">
              <a:rPr lang="s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waa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Illahay wuxuu fulinayaa doonistiisa in kasta oo ay dadku khalad iyo been abuur yihiin.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Ceesaw muxuu ka iibiyey curadnimadiisii?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baasto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rooti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hilibka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fuud cas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fuud cas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Yacquubna wuxuu Ceesaw siiyey kibis iyo fuud digir ah.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Wuu cunay oo cabbay, dabadeedna wuu kacay oo baxay.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Ceesawna curadnimadiisii wuu quudhsaday.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Erayga Ilaah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400"/>
              <a:t>Riyadii Yacquub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Kitaabka Quduuska ah Kids No.2 Erayga Ilaah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/>
              <a:t>Waxay cuneen midhaha xaaraanta ah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/>
              <a:t>Wuxuu ku riyooday inuu arkay jaranjaro dhulka dul taagan oo dhaladeedu samada gaadhayso, malaa'igtii Ilaahna way kor u baxaysaa oo ku soo degaysaa.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Yacquub been buu walaalkiis ku khiyaaneeyey. Wuxuu ka baqay in la dilo. Sidaas daraaddeed, wuxuu ka soo cararay gurigii adeerkii oo Haaraan joogay.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Habeenkii, intuu dhagax soo qaaday, ayuu seexday, isagoo barkin ahaan madaxa u gelinaya. Waxa uu ahaa keligii meeshaas qoys la'aan. Markaa wuu cabsaday oo cidlo ayuu dareemay.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Yacquubna wuxuu arkay malaa'igtii Ilaah oo kor u baxaysa oo ka soo degaysa jaranjaro xagga dhulka ah oo samada ku soo dhacaysa.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Wuxuu maqlay codkii Ilaah, "Waan kula jiraa, oo meel alla meeshii aad tagtidba waan ku ilaalin doonaa."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Subixii markuu soo toosay wuxuu caabuday Ilaahii u ballan qaaday inuu la jiri doono, Ilaah buuna ammaanay.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Sida Ilaah ula jiray Yacquub oo ka cabsanaya inuu keligiis joogo,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Aabbahayaga Ilaahay sidoo kale wuu ina daryeelaa markaan keligayno.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Sida Yacquub oo kale, waa in aynu cisaynnaa oo aynu ammaannaa Ilaaha had iyo goor inala jira.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Ilaahay meel kasta iyo wakhti kasta ha ina garab galo.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Ilaahay mar walba wuu ina daryeelayaa.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Yacquub markuu seexday muxuu barkin ahaan u qaatay?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qoryo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dhagax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boorso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maqaarka xoolaha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dhagax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/>
              <a:t>Wuxuu ku riyooday inuu arkay jaranjaro dhulka dul taagan oo dhaladeedu samada gaadhayso, malaa'igtii Ilaahna way kor u baxaysaa oo ku soo degaysaa.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 nin buu ka abuuray araggiisa, Ilaah araggiisa ayuu ka abuuray isaga;</a:t>
            </a: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lab iyo dhaddig ayuu abuuray.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Eray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Ilaahow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400"/>
              <a:t>Yuusuf oo ay iibiyeen Walaalihiis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Haddaba kaalaya aynu dilnee oo aynu ku tuurno ceelashan middood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oo waxaad tidhaahdaan bahal xun baa cunay.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Markaa waan arki doonaa waxa ku yimaadda riyooyinkiisa.”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(Bilowgii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Yacquubna wuxuu lahaa laba iyo toban wiil. Yuusufna wuu ka jeclaa wiilashiisa kale oo dhan. Haddaba Yuusuf wuxuu u sameeyey maro aad u qurux badan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Walaalihiis aad bay u nebcaadeen isaga, waayo aabbahood si gaar ah buu u jeclaa. “Aan ka iibino Yuusuf. Aan u sheegno in uu dhintay.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Waxay Yuusuf ka iibiyeen sidii adoon oo ay baayacmushtar u iman jireen.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Yacquub markuu taas maqlay ayuu aad uga calool xumaaday.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Yuusuf wuxuu ku noolaa nolol adag isagoo addoon ah. Si kastaba ha ahaatee, wuxuu rumaystay oo talo saartay Eebbe isagoon wax dembi ah gelin.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Yuusuf waxaa xabsiga loogu taxaabay dacwad been ah.</a:t>
            </a:r>
            <a:r xmlns:a="http://schemas.openxmlformats.org/drawingml/2006/main">
              <a:rPr lang="so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 kastaba ha ahaatee, wuxuu isku dayay inuu xaq ku ahaado Ilaah hortiisa xitaa xabsiga dhexdiisa. Ilaah ma iloobin Yuusuf oo Ilaah wuxuu u sameeyay qorshe yaab leh isaga.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Yuusuf waa la nebcaaday oo walaalihiis ka iibiyeen sidii addoon. Waxa kale oo xabsiga loo taxaabay dacwad been abuur ah.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 kastaba ha ahaatee, wuxuu talo saartay Ilaah oo wuxuu isku dayay in uusan gelin wax dembi ah oo dhan.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Waxaa laga yaabaa inaan la kulanno dhibaatooyin.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yeynan dembi gelin, oo aynu caawinno Aabbahayaga Ilaaha ah oo baryadayada maqlaya.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Aabbeheen Ilaahow..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Aabahayaga Ilaahay waxa uu inoogu qorshayaal yaab leh xataa wakhtiyada adag.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Yacquub muxuu Yuusuf keliya ka siiyey laba iyo tobankiisii wiil dhexdooda?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alaabta lagu ciyaaro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Baybalka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maro qani ah oo qurux badan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lacag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maro qani ah oo qurux badan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Aadam iyo Xaawo waxay ahaayeen makhluuqa ugu wanaagsan makhluuqa Eebbe.</a:t>
            </a:r>
          </a:p>
          <a:p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Waayo, iyaga waxaa loo abuuray sidii Ilaah araggiisa.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Haddaba kaalaya aynu dilnee oo aynu ku tuurno ceelashan middood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oo waxaad tidhaahdaan bahal xun baa cunay.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Markaa waan arki doonaa waxa ku yimaadda riyooyinkiisa.”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(Bilowgii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Erayga Ilaah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400"/>
              <a:t>Yuusuf waxa uu noqday Ra'iisal Wasaare Masar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/>
              <a:t>Markaasaa Fircoon wuxuu Yuusuf ku yidhi, Dalka Masar oo dhan waxaan kaa dhigayaa amiir.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Fircoon oo ahaa boqorkii Masar ayaa riyooday. 7 sac oo buuran, intaas ka dib waxaa soo baxay 7 sac oo fool xun. 7 sac oo fool xun ayaa cunay 7 sac oo buuran. Waxay ahayd riyo yaab leh.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Nin riyadiisa u fasiri kari waayay qasriga dhexdiisa. Markaasaa madaxii kuwii khamriga siin jiray oo Yuusuf caawiyey baa boqorkii u keenay.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wuxuu siiyey Yuusuf xigmad. Haddaba, wuu fasiray micnaha riyada oo u sheegay boqorkii.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Fircoon aad buu u qiirooday oo wuxuu u magacaabay Yuusuf oo maxbuus ahaa jagada labaad ee ugu sareysa dalka.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Yuusuf wuxuu noqday ra'iisul wasaarihii Masar, wuxuuna si wanaagsan ugu maamulay dhulka xigmadda Ilaah isaga siiyey.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/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 wuxuu lahaa qorshayaasha yaabka leh ee Yuusuf.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Marka aan la kulanno dhibaatooyinka qaar, waa in aan sidoo kale niyad jabin,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laakiin waa in aan filanno qorshayaasha yaabka leh ee Ilaahay inoogu talagalay oo aan rumaysnahay Ilaah.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 wuxuu sameeyaa siduu doono.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Kuwa hooseeya waa la sarraysiin doonaa, kuwa sarena waa la hoosaysiin doonaa.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Ilaahay wuxuu ninkii ku yidhi.</a:t>
            </a:r>
            <a:r xmlns:a="http://schemas.openxmlformats.org/drawingml/2006/main">
              <a:rPr lang="so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 Xor baad u tahay inaad wax ka cuntid geed kasta oo beerta ku yaal, laakiinse </a:t>
            </a:r>
            <a:r xmlns:a="http://schemas.openxmlformats.org/drawingml/2006/main">
              <a:rPr lang="so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waa inaydaan waxba ka cunin geedka aqoonta wanaagga iyo xumaanta, waayo, markaad wax ka cuntid hubaal waad dhiman doontaa </a:t>
            </a:r>
            <a:r xmlns:a="http://schemas.openxmlformats.org/drawingml/2006/main">
              <a:rPr lang="s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Xayawaankee ka muuqday riyadii Fircoon?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shimbir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sac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/>
              <a:t>Markaasaa Fircoon wuxuu Yuusuf ku yidhi,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/>
              <a:t>Dalka Masar oo dhan waxaan kaa dhigayaa amiir.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Maya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Hadalka Ilaahay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400"/>
              <a:t>Yuusuf wuxuu mar kale la kulmay Walaalihiis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In kastoo Yuusuf gartay walaalihiis, ma ay garan isaga.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Fircoon wuxuu Yuusuf u magacaabay ra'iisul wasaare Masar. Yuusuf si caqli ah ayuu u maamulay 7dii sano ee abaarta daran.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Haalli wajjin wal qabatee kanaan akka ta'e ibsaniiru. Waxay ahayd inay Masar aadaan si ay hadhuudh ay cunaan u soo helaan. Yuusuf walaalihiisna Masar bay aadeen inay cunto ka soo iibsadaan.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kastoo Yuusuf gartay walaalihiis, ma ay garan isaga.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Yuusufna wuxuu iyagii u sheegay cidda uu yahay. Intay eegayeen ayay argagaxeen, wayna ka cabsadeen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Yuusuf waxa uu gartay sababta uu Ilaahay Masar ugu diray. Walaalihiis wuu cafiyey, reerkiisii oo dhanna Masar buu u kaxeeyey, si nabad ahna u daryeelay.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Yuusufna wuu cafiyey walaalihii sida xun ula dhaqmi jiray, wuxuuna u jeclaaday sida Eebbe idamkiis.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 inaan cafino qoyskayaga iyo asxaabtayada oo aan jecelnahay iyaga.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Laakiin, Shaydaanku wuxuu isu ekeysiiyey sidii abeeso oo kale oo Xaawa jirrabay.</a:t>
            </a:r>
          </a:p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Ugu dambayntii, Xaawa waxay cuntay midhihii.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cafi oo ina jecel.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Yuusuf waxa uu noqday ra'iisul wasaare waddankee?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Israa'iil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Faaris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Baabuloon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Masar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In kastoo Yuusuf gartay walaalihiis, ma ay garan isaga.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Erayga Ilaah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400"/>
              <a:t>Ilmo laga badbaadiyay Biyaha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Ilmihii markuu koray ayay u keentay gabadhii Fircoon, isna wuxuu noqday wiilkeedii. Magiciisiina waxay u bixisay Muuse, oo waxay tidhi, Biyihii baan ka soo bixiyey.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Baxniintii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Boqorkii Masar, Fircoon, wuxuu amar ku bixiyay in dhammaan wiilasha Israa'iil ee dhasha ku dhex tuuro webiga Niil oo uu u daayo in la laayo.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Yookebed, Muuse hooyadii, ma haysan wax kale oo aan ahayn in wiilkeeda lagu qaado webiga Niil.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Xiligaas, amiiradii Masar waxa ku dhacday in ay aragto ilmihii yaraa iyada oo ku qubaysanaysa webiga. Waxay maanka ku haysay inay wiilka korto.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Walaashii waxay aragtay amiirad oo wiilka yar ka soo saartay dambiisha. Waxay soo bandhigtay hooyadiis dhabta ah, Jochebed, si ay u nuujiso wiilka yar iyada.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Markii ilmuhu koray, ayaa dib loogu celiyay amiirad si uu wiilkeeda u noqdo. Magiciisiina waxay u bixisay Muuse, oo waxay tidhi, Biyihii baan ka soo bixiyey. Muuse wuxuu ku koray Masar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Qasriga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Xaawana mid kale ayay siisay Aadan.</a:t>
            </a:r>
          </a:p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Aadam isna wuu cunay.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 waa badbaadiyey Muuse.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Ilaahay wuxuu inagu badbaadiyey caqligiisa iyo xooggiisa yaabka leh.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Aynu rumaysanno in qorshayaasha Ilaahay ay ka weyn yihiin oo ay ka qumman yihiin kuwayga had iyo jeer.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Waa kuma Ilaah?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 Ilaaha weyn ee fuliya doonistiisa in kasta oo ay jiraan wax caqabad ah.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Maxaa ku dhacay ilmihii biyaha lagu dhex qaaday?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Kalluun baa qariyey oo cunay.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Shimbiraha ayaa badbaadiyay cunuga.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baa samada ka soo samatabbixiyey ilmaha.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Amiirad Masar ayaa aragtay oo soo samatabbixisay.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Amiirad Masar ayaa aragtay oo soo samatabbixisay.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Ilmihii markuu koray ayay u keentay gabadhii Fircoon, isna wuxuu noqday wiilkeedii. Magiciisiina waxay u bixisay Muuse, oo waxay tidhi, Biyihii baan ka soo bixiyey.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Baxniintii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Ilaah waa ka eryay Ceeden, maxaa yeelay, Ilaah ma ay dhegaysan.</a:t>
            </a:r>
          </a:p>
          <a:p>
            <a:r xmlns:a="http://schemas.openxmlformats.org/drawingml/2006/main">
              <a:rPr lang="s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Markaas ka dib, Sin ayaa soo galay dunida.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2800" b="1"/>
              <a:t>Casharkii </a:t>
            </a:r>
            <a:endParaRPr xmlns:a="http://schemas.openxmlformats.org/drawingml/2006/main" lang="en-US" altLang="ko-KR" sz="4000" b="1"/>
            <a:r xmlns:a="http://schemas.openxmlformats.org/drawingml/2006/main">
              <a:rPr lang="so" altLang="ko-KR" sz="4000"/>
              <a:t>Maanta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Dembigu wuxuu yimid adduunka sababtoo ah Aadan iyo Xaawo ma adeecin amarkii Ilaah.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Miyaan addeecaa ereyga Ilaah?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Haddii aan rumaysnahay Ilaah, waa inaan addeecaa ereyga Ilaah.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/>
              <a:t>Ilaah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jecli caasinimada.</a:t>
            </a: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Way u duceeyaan ninka addeeca eraygiisa.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4000"/>
              <a:t>Maanta</a:t>
            </a:r>
            <a:r xmlns:a="http://schemas.openxmlformats.org/drawingml/2006/main">
              <a:rPr lang="so" altLang="en-US" sz="4000"/>
              <a:t> </a:t>
            </a:r>
            <a:r xmlns:a="http://schemas.openxmlformats.org/drawingml/2006/main">
              <a:rPr lang="so" altLang="ko-KR" sz="4000"/>
              <a:t>Eray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Ilaah baa abuuray</a:t>
            </a: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cirka iyo dhulka.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Muxuu Ilaahay yidhi yaan loo cunin dadka?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midho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hilib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khudaarta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midhaha aqoonta wanaagga iyo xumaanta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midhaha aqoonta wanaagga iyo xumaanta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 nin buu ka abuuray araggiisa, Ilaah araggiisa ayuu ka abuuray isaga;</a:t>
            </a: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lab iyo dhaddig ayuu abuuray.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Erayga Ilaahay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/>
              <a:t>Nuux waxa uu buurta dheer ku sameeyay markab weyn (dooni).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/>
              <a:t>Maanta</a:t>
            </a:r>
            <a:r xmlns:a="http://schemas.openxmlformats.org/drawingml/2006/main">
              <a:rPr lang="so" altLang="en-US" sz="4000"/>
              <a:t> </a:t>
            </a:r>
            <a:r xmlns:a="http://schemas.openxmlformats.org/drawingml/2006/main">
              <a:rPr lang="so" altLang="ko-KR" sz="4000"/>
              <a:t>Eray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Markaasaa Rabbigu Nuux ku yidhi, Doonnida gal, adiga iyo qoyskaaga oo dhammuba, waayo, waxaan kaa dhex helay inaad xaq tahay qarnigan.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(Bilowgii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wuxuu arkay in dadyowga dhulka jooga oo dhammu ay jidadkooda kharribeen. Ilaah wuxuu Nuux ku yidhi, Waxaan baabbi'in doonaa dadka iyo dhulkaba. Buurta ku samee markab weyn.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Nuux wuxuu bilaabay inuu buurta doonni ku sameeyo sidii Ilaah ugu amray isaga. Dadku waxay moodayeen inuu waalan yahay.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Nuux wuxuu u fasaxay makhluuq kasta inay la soo galaan doonnida 8-dii xubnood ee qoyska Nuux sidii Ilaah amray.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Roobku wuxuu ku da'ayay dhulka muddo 40 maalmood ah sida Eebbe yidhi.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Ugu dambayntii, dhulkii waxaa qariyey biyo. Wax kasta oo nool oo dhulka ku dul dhaqaaqay way dhinteen. Waxaa hadhay Nuux oo keliya iyo kuwii doonnidii kula jiray isagii.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Dadku ma ay dhegaysan Nuux oo siiyey fursad ay kaga badbaadaan daad weyn.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Kaliya waxay yiraahdeen Nuux wuu waalan yahay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Marka aad injiilka gaadhsiiso saaxiibada, waxa laga yaabaa inaanay si fiican kuu dhegaysan.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Laakiin, ugu dambeyntii, waxay ogaan doonaan in ereyga Ilaah run yahay.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Bilowgii, mugdi baa dusha ka ahaa.</a:t>
            </a:r>
          </a:p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Nin ma jirin, iftiin ma jirin. Waxba may jirin.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/>
              <a:t>Ilaahow 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 waa neceb yahay dembiga, wuuna xukumaa dembiga.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/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Muxuu Ilaahay ku yidhi Nuux inuu sameeyo?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Markab (Boob)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Baaskiil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Markab (Boob)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/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Markaasaa Rabbigu Nuux ku yidhi, Doonnida gal, adiga iyo qoyskaaga oo dhammuba, waayo, waxaan kaa dhex helay inaad xaq tahay qarnigan.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Erayga Ilaah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/>
              <a:t>Qaanso roobaadyadu waxay ahayd axdigii Ilaah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6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rgbClr val="FF0000"/>
                </a:solidFill>
              </a:rPr>
              <a:t>Eray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Oo mar alla markii qaanso roobaadyadu ay daruuraha ka soo baxdo, waan arki doonaa, oo waan xusuusan doonaa axdigii daa'imka ahaa oo u dhexeeyey Ilaah iyo uun kasta oo nool oo dhulka jooga oo dhan.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Wax kasta oo noola waa la baabi'iyey, oo waxaa hadhay Nuux iyo kuwii doonnidii kula jiray isaga oo keliya.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Roobku wuxuu ku da'ayay dhulka 40 maalmood.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Roobkii markuu joogsaday dabadeed Nuux wuxuu diray qoolle.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Qoolleydu waxay u soo noqotay isaga oo caleen saytuun oo cusub afka ku haysa. Nuux wuxuu gartay, Biyihii dhulkay dib uga noqdeen.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Nuuxna wuxuu la soo baxay qoyskiisa, oo wuxuu caabuday Ilaah. "Ilaah ayaad ku mahadsan tahay sidaad na siisay adduun cusub."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wuxuu tusay qaanso roobaad oo calaamad u ah axdiga iyo barakada. "Farxad ku noolow aduunka cusub!"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wuxuu yidhi, "Iftiin ha ahaado."</a:t>
            </a:r>
          </a:p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oo iftiin baa jiray.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Ilaahay wuu badbaadiyey Nuux iyo qoyskiisii.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Ilaahay wuxuu u ballan qaaday inuu barakayn doono oo uu adduun cusub ka samayn doono iyaga.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Ilaah sidoo kale wuxuu nagu badbaadiyay Ciise.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 inaan rumaysnahay in Ilaahay uu inagu samayn doono adduunkiisa cusub.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/>
              <a:t>Rabbiyow Ilaahow?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Yaa Rabbii..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Rabbiga Ilaaha ah waa Aabbahayaga kan badbaadiya oo u duceeya carruurtiisa uu jecel yahay si aad ah markaan isaga rumaysanno.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/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Muxuu Nuux u soo diray inuu arko dhulkii oo engegay?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Gorgor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Qoolley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Qoolley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600"/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Oo mar alla markii qaanso roobaadyadu ay daruuraha ka soo baxdo, waan arki doonaa, oo waan xusuusan doonaa axdigii daa'imka ahaa oo u dhexeeyey Ilaah iyo uun kasta oo nool oo dhulka jooga oo dhan.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Eray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Ilaahow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600"/>
              <a:t>Dadka dhisay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3600"/>
              <a:t>Tower of Baabel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Sidaas daraaddeed magaceedii waxaa loo bixiyey Baabel, maxaa yeelay, halkaasaa Rabbigu ku qasay</a:t>
            </a: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luqadda adduunka oo dhan. Markaasaa Rabbigu halkaas ka kala firdhiyey iyagii</a:t>
            </a: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dushiisa dhulka oo dhan.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Dadku waxay doonayeen inay Ilaah ka weynaadaan oo ay ka magac weynaadaan. Sidaa darteed, waxay bilaabeen inay dhisaan munaarad sare.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Sidaa darteed, waxay wada dhisayeen munaaradda.</a:t>
            </a:r>
          </a:p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“Aan nafteena tusno aduunka. Aad ayaan u weynnahay!”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Hase ahaatee, markuu Eebbe arkay islaweynidooda, ayuu afkoodii isku qasay si aanay isu fahmin.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Sababtoo ah way is fahmi waayeen, way wada shaqayn kari waayeen. Dabadeedna waxay ku kala firdhiyeen dhulka dushiisa. Ilaa hadda afafka dunidu way kala duwan yihiin.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Maalintii ugu horraysay, Ilaah wuxuu ka soocay iftiinkii iyo mugdigii. Lix maalmood ayuu dunida oo dhan sameeyay.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o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o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o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o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o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o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/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Dadku waxay rabaan inay Ilaah ka weynaadaan oo ka sarreeyaan.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Maskaxdan waxa loo yaqaan "kibir".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 waa neceb yahay 'kibirka'.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Kibirku lidkiisu waa 'hoosaysi'.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 inaan 'is-hoosaysiin' Ilaah hortiisa si aan isaga uga farxino.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o" altLang="ko-KR" sz="3200"/>
              <a:t>Rabbiyow Ilaahow?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Yaa Rabbii..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Rabbiga Ilaaha ah ayaa inaga weyn oo inaga xigmad badan.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noqon karno mid Ilaah ka xigmad badan in kastoo aan isku darno dhammaan caqligeenna.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Maxay u dhammayn waayeen munaaradda?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baa keenay daad markay sameeyeen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②Ilaah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 dab ka kacay markay sameeyeen.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baa sameeyey dhulgariir markuu sameeyey.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Ilaahay wuxuu ka dhigay inayan is fahmin markay sameeyeen.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Ilaahay wuxuu ka dhigay inayan is fahmin markay sameeyeen.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Sidaas daraaddeed magaceedii waxaa loo bixiyey Baabel, maxaa yeelay, halkaasaa Rabbigu ku qasay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luqadda adduunka oo dhan. Markaasaa Rabbigu halkaas ka kala firdhiyey iyagii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dushiisa dhulka oo dhan.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Erayga Ilaah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400"/>
              <a:t>Ilaah wuxuu u yeedhay Ibraahim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Oo Rabbigu wuxuu Aabraam ku yidhi, Ka tag dalkaaga iyo dadkaaga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reerkii aabbe oo dalka aan ku tusi doono u kaca.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Uur tii reer Kaldayiin waxay ahayd magaalada sanamyada caabuda.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Ibraahim wuxuu ku dhashay oo halkaas ku noolaa.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Maalin maalmaha ka mid ah ayaa Rabbiga Ilaah ahu ku yidhi, Ka tag dalkaaga, oo anna waan ku barakayn doonaa.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kastoo Ibraahim garan waayay meel uu tago, haddana ereygii Ilaah buu addeecay, wuuna ka tegey sidii Rabbigu u sheegay.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Waxa uu la kulmay arrimo badan oo adadag intii uu safarka ku jiray balse illaahay si nabad ah ayuu u ilaalin jiray.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Dugaagga, dhirta, shimbiraha iyo kalluunka nooc kasta oo ka mid ah ayaa ka buuxa dhulka, badda iyo cirka. Ilaah wuxuu eegay wax kasta oo uu sameeyey oo yidhi, "Aad u wanaagsan!"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Ugu dambayntii Ibraahim wuxuu yimid dalkii Kancaan. Halkaas ayuu ku noolaa. "Mahadsanid, Ilaahow."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Casharka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Ibraahim wuxuu ka tagay magaaladiisii isagoo addeecay ereyga Ilaah.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Sidan oo kale, annagu</a:t>
            </a:r>
            <a:r xmlns:a="http://schemas.openxmlformats.org/drawingml/2006/main">
              <a:rPr lang="s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 inay rumaystaan Ilaah oo adeecaan hadalkiisa.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 inaan rabnaa inaan ereyga Ilaah adeecno wakhti kasta.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Rabbiga Ilaaha 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Rabbiyow</a:t>
            </a:r>
            <a:r xmlns:a="http://schemas.openxmlformats.org/drawingml/2006/main">
              <a:rPr lang="s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Isagu waa Aabbaheen kan oofiya ballankiisa wax kasta oo ay tahayba.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Xagee buu ku dhashay Ibraahim?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Haaraan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Israa'iil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Uur tii reer Kaldayiin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Uur tii reer Kaldayiin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Oo Rabbiga Ilaah ahu wuxuu Aabraam ku yidhi, Ka tag dalkaaga, iyo dadkaagii, iyo reerka aabbahaa, oo u kac dalka aan ku tusi doono.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Erayga Ilaahay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4400"/>
              <a:t>Isaxaaq, Wiilkii Ballanqaadka ahaa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Ibraahimna boqol sannadood buu jiray markii wiilkiisii Isxaaq u dhashay isaga.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Ilaahay waxa uu Ibraahim u ballan qaaday in Eebbe siin doono carruur badan sida xiddigaha cirka habeenkii.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Laakiin, ma uusan lahayn ilmo ilaa uu ka gaaray 100 sano.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Maalin maalmaha ka mid ah, ayaa Ilaah habeennimadii dibadda u saaray Ibraahim.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Samooyinka kor u fiiri. Ma tirin kartaa xiddigaha?”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wuxuu u ballanqaaday inuu siin doono dhulka quruxda badan, sidoo kale.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4000"/>
              <a:t>Casharkii </a:t>
            </a:r>
            <a:endParaRPr xmlns:a="http://schemas.openxmlformats.org/drawingml/2006/main" lang="ko-KR" altLang="en-US" sz="4000"/>
            <a:r xmlns:a="http://schemas.openxmlformats.org/drawingml/2006/main">
              <a:rPr lang="so" altLang="ko-KR" sz="3600"/>
              <a:t>Maanta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Aduunka yaa sameeyay?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Ilaah baa sameeyey dunida.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Yaa aduunka nidaaminaya?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Illahay aduunka ha waafajiyo.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Aduunyada lama samayn.</a:t>
            </a:r>
          </a:p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Adduunku isma dhaqaajin karo.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 inaan xasuusannaa in Ilaah sameeyey adduunka oo dhan oo uu weli xukumo dhammaantood.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Carruurtaadu waxay ahaan doonaan sida xiddigaha samada iyo cammuudda badda xeebteeda jooga. Ibraahimna wuxuu rumaystay ballankii Rabbiga.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Ilaahay ballankii wuu oofiyey. Saarah wiil bay u dhashay Ibraahim. Ibraahim wuxuu u bixiyey </a:t>
            </a:r>
            <a:r xmlns:a="http://schemas.openxmlformats.org/drawingml/2006/main">
              <a:rPr lang="s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Isxaaq </a:t>
            </a: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oo macnihiisu yahay </a:t>
            </a:r>
            <a:r xmlns:a="http://schemas.openxmlformats.org/drawingml/2006/main">
              <a:rPr lang="s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Farxad </a:t>
            </a: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Maanta</a:t>
            </a:r>
            <a:r xmlns:a="http://schemas.openxmlformats.org/drawingml/2006/main">
              <a:rPr lang="s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Casharka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Ibraahim run ahaantii wuu rumaystay ballankii Ilaahay inkasta oo ay u muuqatay mid aan isaga suurtogal ahayn.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 aad buu ugu farxay markuu arkay rumaysadkii Ibraahim. Ilaah wuxuu siiyey Isxaaq, wiilkii loo ballan qaaday.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Ilaahay waxa hubaal ah inuu oofiyo ballankiisa, inkasta oo ay inoo muuqatay wax aan macquul ahayn.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 waa…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Ilaahay ayaa...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Ilaaha Qaadirka ah (wax walba wuu awoodaa)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Immisa jir buu ahaa Ibraahim markuu Isxaaq dhalay?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Ibraahimna boqol sannadood buu jiray markii wiilkiisii Isxaaq u dhashay isaga.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(Bilowgii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Erayga Ilaahay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900"/>
              <a:t>Ibraahim wuxuu Isxaaq u bixiyey Ilaah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Markaasaa Ilaah yidhi, Kaxee wiilkaaga keligiis ah oo ah Isxaaq, kan aad jeceshahay.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oo waxaad tagtaa dalka Moriyaah. Oo halkaas isaga ku allabari qurbaan la gubo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buur ka mid ah ayaan kaaga sheegi doonaa.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Maalin maalmaha ka mid ah ayaa Ilaah wuxuu Ibraahim ku yidhi,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 bixi wiilkaaga keligiis ah allabari la gubo.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Ibraahim Isxaaq aad buu u jeclaa, wuuna ku adkaaday markuu Ilaah maqlay. Laakiin wuxuu go'aansaday inuu addeeco Ilaah.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o" altLang="ko-KR" sz="3200"/>
              <a:t>Waa kuma Ilaah?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Waa...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abuuraha sameeyay aduunka oo dhan oo aan ku jiro.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Ibraahimna wuxuu xidhxidhay Isxaaq, oo sariir buu saaray, markaasuu damcay inuu dilo. Isla markaas,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“Ibraahim, Ibraahimow, ha dilin isaga. Waxba ha ku samayn. Hadda, waan ogahay inaad Ilaah ka cabsataan oo aad jeceshihiin. Kanu waa imtixaankii Ilaah ku sameeyey Ibraahim.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"Mahadsanid, Ilaahow!" Ilaahay si farxad leh ayuu rumaysadkii Ibraahim uga aqbalay. Eebbana wuxuu ka dhigay aabbaha rumaystayaasha oo dhan.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/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Ibraahim aad buu Isxaaq u jeclaa, laakiin waxa aad uga muhiimsanayd inuu Erayga Ilaahay addeeco.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 inaan Ilaah ka jeclaadaa wax kasta oo kale, iyo in ka sii badan qof kasta oo kale oo adduunka ah.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 waa?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Allah ayaa..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Aabbahayo kan rumaysadkeenna ku adkeeya imtixaan.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/>
              <a:t>Maanta</a:t>
            </a:r>
            <a:r xmlns:a="http://schemas.openxmlformats.org/drawingml/2006/main">
              <a:rPr lang="so" altLang="en-US" sz="4000"/>
              <a:t> </a:t>
            </a:r>
            <a:r xmlns:a="http://schemas.openxmlformats.org/drawingml/2006/main">
              <a:rPr lang="so" altLang="ko-KR" sz="4000"/>
              <a:t>Kedis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Muxuu Ilaah ku yidhi Ibraahim inuu u bixiyo allabari la gubo?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Wiil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Xaaska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Idaha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Wiil</a:t>
            </a: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Markaasaa Ilaah yidhi, Kaxee wiilkaaga keligiis ah oo ah Isxaaq, kan aad jeceshahay.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oo waxaad tagtaa dalka Moriyaah. Oo halkaas isaga ku allabari qurbaan la gubo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buur ka mid ah ayaan kaaga sheegi doonaa.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Eray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Ilaahow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400"/>
              <a:t>Isaxaaq muu murmin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Halkaa ayuu ka guuray oo ceel kale ka qoday, cidina iskuma qabin.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Markaasuu magiciisii u bixiyey Rexobod, oo yidhi, Haddaba Rabbigu meel buu na siiyey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dhulkana waanu ku barwaaqoobi doonaa.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ceelasha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ahaayeen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sidaas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muhiim ah,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sababtoo ah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waxay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karayn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heli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cusub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biyo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saxaraha. Isxaaq wuxuu lahaa ceelashii aabbihiis.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Muxuu Ilaahay dunida ku sameeyey?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dhagax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boodh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kalmad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kalmad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Habase yeeshee reer Falastiin way ka masayreen isagii. Haddaba, ceelashii waxay ka buuxiyeen dhul.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Laakin, Isaxaaq kamuu murmin. Wuu dhaqaaqay oo ceelkii qoday. Wuxuu helay ceel biyo macaan.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Markaas ayaa dadkii kale ceelkii Isaaq ka qaadeen. Laakin, isagana muusan ku murmin.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Isaxaaq Ilaahay ha barakeeyo. Ceel kale ayuu haddana qoday. Ilaahna halkaas buu ka siiyey biyo macaan. Isaxaaq wuxuu dhisay beddelka, mahadna wuu bixiyey.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Casharkii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Isaxaaq iskama muquunin kuwii ceelashiisa ka qaaday.</a:t>
            </a:r>
            <a:r xmlns:a="http://schemas.openxmlformats.org/drawingml/2006/main">
              <a:rPr lang="s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Isaxaaq Ilaahay ha barakeeyo.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Sidoo kale waa in aan cid kale la murmin.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Waa inaan jecelnahay oo aan cafinaa kuwa kale.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200"/>
              <a:t>Ilaahay waa ??</a:t>
            </a:r>
            <a:r xmlns:a="http://schemas.openxmlformats.org/drawingml/2006/main">
              <a:rPr lang="s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rgbClr val="c00000"/>
                </a:solidFill>
              </a:rPr>
              <a:t>Ilaahow….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Wuxuu neceb yahay kuwa la murmaya.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Wuxuu jecel yahay kuwa is jecel.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Kediska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Maxaa ku dhacay Isxaaq waqti adag?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chemeClr val="dk1"/>
                </a:solidFill>
              </a:rPr>
              <a:t>si fiican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qoyska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o" altLang="ko-KR" sz="2800">
                <a:solidFill>
                  <a:srgbClr val="ff0000"/>
                </a:solidFill>
              </a:rPr>
              <a:t>si fiican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Halkaa ayuu ka guuray oo ceel kale ka qoday, cidina iskuma qabin.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Markaasuu magiciisii u bixiyey Rexobod, oo yidhi, Haddaba Rabbigu meel buu na siiyey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dhulkana waanu ku barwaaqoobi doonaa.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Bilowgii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Eray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ee</a:t>
            </a:r>
            <a:r xmlns:a="http://schemas.openxmlformats.org/drawingml/2006/main">
              <a:rPr lang="s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Ilaahow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/>
              <a:t>Ceesaw wuxuu iibiyey curadnimadii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3600"/>
              <a:t>hal maddiibad oo fuud cas ah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o" altLang="ko-KR" sz="4000">
                <a:solidFill>
                  <a:srgbClr val="ff0000"/>
                </a:solidFill>
              </a:rPr>
              <a:t>Erayga Maanta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Yacquubna wuxuu Ceesaw siiyey kibis iyo fuud digir ah.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Wuu cunay oo cabbay, dabadeedna wuu kacay oo baxay.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Ceesawna curadnimadiisii wuu quudhsaday.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o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o" altLang="ko-KR" sz="2800">
                <a:solidFill>
                  <a:schemeClr val="bg1">
                    <a:lumMod val="50000"/>
                  </a:schemeClr>
                </a:solidFill>
              </a:rPr>
              <a:t>Bilowgii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