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e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Palabra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400"/>
              <a:t>Dios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4400"/>
              <a:t>Hecho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4400"/>
              <a:t>El mundo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Palabra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el principio Dios creó</a:t>
            </a: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los cielos y la tierra.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esposa de Isaac, Rebeca, dio a luz a gemelos. El nombre del primer hijo fue Esaú y el segundo fue Jacob.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Esaú le gustaba cazar. Entonces le encantaban las actividades al aire libre. Pero Jacob era un hombre tranquilo que se quedaba en casa.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día, mientras Jacob estaba cocinando un guiso, Esaú regresó a casa hambriento después de cazar.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“¡Dame un poco de guiso!”, “Primero véndeme tu primogenitura. Entonces te daré un poco”. Esaú tenía tanta hambre que vendió su primogenitura por un plato de guiso rojo.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 Jacob engañó a su padre para obtener la bendición. Por fin obtuvo la bendición. Todas estas cosas sucedieron por la providencia de Dios.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Esaú pensó que resolver el problema del hambre era más importante que obtener la bendición espiritual.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convertirse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antepasado de los israelitas.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crees que es más importante?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bendición de ser hijos de Dios no puede sustituirse por nada.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¿Dios es?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</a:t>
            </a:r>
            <a:r xmlns:a="http://schemas.openxmlformats.org/drawingml/2006/main">
              <a:rPr lang="e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es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está cumpliendo Su propia voluntad a pesar del error y la falsedad de los hombres.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Prueba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¿Por qué vendió Esaú su primogenitura?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guiso rojo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guiso rojo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Palabra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Entonces Jacob le dio a Esaú pan y guisado de lentejas.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Comió y bebió, luego se levantó y se fue.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Entonces Esaú menospreció su primogenitura.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11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400"/>
              <a:t>El sueño de Jacob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Biblia Niños No.2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/>
              <a:t>comieron el fruto prohibido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/>
              <a:t>Tuvo un sueño en el que vio una escalera apoyada en la tierra, cuya cima llegaba al cielo, y los ángeles de Dios subían y descendían por ella.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engañó a su hermano con una mentira. Tenía miedo de que lo mataran. Entonces, huyó de su casa a su tío en Harán.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 la noche, tomando allí una piedra, dormía poniéndola debajo de su cabeza a modo de almohada. Estaba solo allí sin familia. Entonces tuvo miedo y se sintió solo.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vio ángeles de Dios que subían y descendían por una escalera en la tierra hacia el cielo.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Escuchó la voz de Dios: "Yo estoy contigo y te cuidaré dondequiera que vayas".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Cuando despertó por la mañana, adoró a Dios, quien le prometió que estaría con él, y dio gloria a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Como Dios estuvo con Jacob que tenía miedo de quedarse solo,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Nuestro Padre Dios también nos cuida cuando estamos solos.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Como Jacob, debemos honrar y dar gloria a Dios que está siempre con nosotros.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¿Dios es?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está con nosotros en cualquier lugar y en cualquier momento.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nos está cuidando siempre.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Prueba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Cuando Jacob durmió, ¿qué tomó como almohada?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madera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piedra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piel de animal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piedra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/>
              <a:t>Tuvo un sueño en el que vio una escalera apoyada en la tierra, cuya cima llegaba al cielo, y los ángeles de Dios subían y descendían por ella.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creó al hombre a su imagen, a imagen de Dios lo creó;</a:t>
            </a: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varón y hembra los creó.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Palabra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400"/>
              <a:t>José vendido por sus hermanos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"Vamos, matémoslo y echémoslo en una de estas cisternas.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y decir que un animal feroz lo devoró.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Luego veremos qué sucede con sus sueños".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tuvo doce hijos. Amaba a José más que a cualquiera de sus otros hijos. Entonces, hizo una tela ricamente hermosa para José.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Sus hermanos lo odiaban mucho porque su padre lo amaba especialmente. “Vendamos a José. Digámosle al padre que murió.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Vendieron a José como esclavo a los comerciantes que pasaban.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 oír esto, Jacob se entristeció profundamente.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José vivió una vida dura como esclavo. Sin embargo, creyó y confió en Dios sin cometer ningún pecado.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José fue enviado a prisión por un cargo falso.</a:t>
            </a:r>
            <a:r xmlns:a="http://schemas.openxmlformats.org/drawingml/2006/main">
              <a:rPr lang="e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Sin embargo, trató de ser justo ante Dios incluso en la prisión. Dios no se olvidó de José y Dios tenía planes asombrosos para él.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José fue odiado y vendido como esclavo por sus propios hermanos. También fue encarcelado por cargos falsos.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 embargo, confió en Dios y trató de no cometer ningún pecado aún más.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 posible que enfrentemos algunas dificultades.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cometamos ningún pecado y pidamos ayuda a nuestro padre Dios que de buena gana escucha nuestra oración.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¿Dios es?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Padre Nuestro..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Nuestro Padre Dios tiene planes asombrosos para nosotros incluso en tiempos difíciles.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le dio Jacob sólo a José entre sus doce hijos?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juguetes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tela ricamente hermosa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dinero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tela ricamente hermosa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Adán y Eva eran las mejores criaturas entre las criaturas de Dios.</a:t>
            </a:r>
          </a:p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Porque fueron creados según la imagen de Dios.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"Vamos, matémoslo y echémoslo en una de estas cisternas.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y decir que un animal feroz lo devoró.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Luego veremos qué sucede con sus sueños".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13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400"/>
              <a:t>Joseph se convirtió en Primer Ministro en Egipto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/>
              <a:t>Entonces Faraón dijo a José: “Por la presente te pongo a cargo de toda la tierra de Egipto”.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Faraón, el rey de Egipto, tuvo un sueño. 7 vacas gordas y después salieron 7 vacas feas. 7 vacas feas se comieron a 7 vacas gordas. Fue un sueño muy extraño.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Nadie pudo interpretar su sueño en el palacio. El jefe de los coperos que fue ayudado por José lo presentó al rey.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le dio sabiduría a José. Entonces pudo interpretar el significado del sueño y se lo contó al rey.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 se conmovió tanto que nombró a José, que estaba prisionero, para el segundo puesto más alto del país.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José llegó a ser el primer ministro de Egipto y gobernó bien la tierra con la sabiduría que Dios le dio.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/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tenía planes asombrosos para José.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Cuando nos enfrentamos a algunas dificultades, tampoco debemos decepcionarnos,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debemos esperar los maravillosos planes de Dios para nosotros y creer en Dios.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¿Dios es?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hace según su voluntad.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Los humildes serán exaltados y los exaltados serán abatidos.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Dios le dijo al hombre,</a:t>
            </a:r>
            <a:r xmlns:a="http://schemas.openxmlformats.org/drawingml/2006/main">
              <a:rPr lang="es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""Eres libre de comer de cualquier árbol del jardín; pero </a:t>
            </a:r>
            <a:r xmlns:a="http://schemas.openxmlformats.org/drawingml/2006/main">
              <a:rPr lang="es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del árbol del conocimiento del bien y del mal no debes comer, porque cuando de él comas, ciertamente morirás </a:t>
            </a:r>
            <a:r xmlns:a="http://schemas.openxmlformats.org/drawingml/2006/main">
              <a:rPr lang="e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animales aparecieron en el sueño del faraón?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pájaro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caballo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vaca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/>
              <a:t>Entonces Faraón dijo a José: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/>
              <a:t>“Por la presente te pongo a cargo de toda la tierra de Egipto”.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400"/>
              <a:t>José volvió a encontrarse con sus hermanos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Aunque José reconoció a sus hermanos, ellos no lo reconocieron a él.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 nombró a José primer ministro de Egipto. José controló sabiamente los siete años de grave hambruna.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Sin embargo, no había grano en Canaán debido al hambre. Tuvieron que bajar a Egipto para conseguir algo de grano para comer. Los hermanos de José también fueron a Egipto a comprar comida.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Aunque José reconoció a sus hermanos, ellos no lo reconocieron a él.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José les dijo quién era. Se sorprendieron al mirarlo y sintieron miedo de él.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José reconoció por qué Dios lo envió a Egipto. Perdonó a sus hermanos y llevó a toda su familia a Egipto y los cuidó a salvo.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José perdonó a sus hermanos que lo trataban mal y los amó según la voluntad de Dios.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Tenemos que perdonar a nuestra familia y amigos y amarlos.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Pero Satanás disfrazado de serpiente tentó a Eva.</a:t>
            </a:r>
          </a:p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 Eva comió la fruta.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¿Dios es?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Nos perdona y nos ama.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¿En qué país se convirtió Joseph en primer ministro?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②Israel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Egipto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Aunque José reconoció a sus hermanos, ellos no lo reconocieron a él.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400"/>
              <a:t>Un niño que se salvó del agua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Cuando el niño creció, ella lo llevó con la hija de Faraón y él fue su hijo. Ella le puso por nombre Moisés, diciendo: "Yo lo saqué del agua".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éxodo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rey de Egipto, el faraón, ordenó arrojar a todos los niños israelitas recién nacidos al río Nilo y dejar que los mataran.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Jocabed, la madre de Moisés, no tuvo más remedio que dejar que se llevaran a su hijo por el río Nilo.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ese momento, la princesa egipcia vio al bebé mientras se bañaba en el río. Tenía en mente hacer crecer al niño.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 hermana vio a la princesa sacar al bebé de la canasta. Ella le presentó a su verdadera madre, Jocabed, para que le amamantara al bebé.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Cuando el niño creció, lo llevaron de nuevo a la princesa para convertirse en su hijo. Ella le puso por nombre Moisés, diciendo: Yo lo saqué del agua. Moisés creció en Egipto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 Eva le dio otra a Adán.</a:t>
            </a:r>
          </a:p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Adán también se lo comió.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rescató a Moisés.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nos salvó con Su asombrosa sabiduría y poder (providencia).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Creemos que los planes de Dios son más grandes y perfectos que los míos siempre.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¿Quién es 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Él es el Dios todopoderoso que cumple su voluntad a pesar de cualquier obstáculo.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pasó con el niño que fue arrastrado al agua?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 ahogaron y se lo comieron los peces.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Los pájaros rescataron al niño.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rescató al niño del cielo.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princesa de Egipto lo vio y lo rescató.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La princesa de Egipto lo vio y lo rescató.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Cuando el niño creció, ella lo llevó con la hija de Faraón y él fue su hijo. Ella le puso por nombre Moisés, diciendo: "Yo lo saqué del agua".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éxodo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Dios los expulsó del Edén porque no escucharon a Dios.</a:t>
            </a:r>
          </a:p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de ese momento entró el pecado en el mundo.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2800" b="1"/>
              <a:t>La lección </a:t>
            </a:r>
            <a:endParaRPr xmlns:a="http://schemas.openxmlformats.org/drawingml/2006/main" lang="en-US" altLang="ko-KR" sz="4000" b="1"/>
            <a:r xmlns:a="http://schemas.openxmlformats.org/drawingml/2006/main">
              <a:rPr lang="es" altLang="ko-KR" sz="4000"/>
              <a:t>de hoy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pecado entró en el mundo porque Adán y Eva no obedecieron el mandato de Dios.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¿Obedezco la palabra de Dios?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 creo en Dios, debo obedecer la palabra de Dios.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¿Dios es?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le gusta la desobediencia.</a:t>
            </a: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Bendito el hombre que obedece su palabra.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/>
              <a:t>de hoy</a:t>
            </a:r>
            <a:r xmlns:a="http://schemas.openxmlformats.org/drawingml/2006/main">
              <a:rPr lang="es" altLang="en-US" sz="4000"/>
              <a:t> </a:t>
            </a:r>
            <a:r xmlns:a="http://schemas.openxmlformats.org/drawingml/2006/main">
              <a:rPr lang="es" altLang="ko-KR" sz="4000"/>
              <a:t>Palabra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el principio Dios creó</a:t>
            </a: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los cielos y la tierra.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dijo Dios de no comer a la humanidad?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fruta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vegetal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el fruto del conocimiento del bien y del mal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el fruto del conocimiento del bien y del mal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creó al hombre a su imagen, a imagen de Dios lo creó;</a:t>
            </a: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varón y hembra los creó.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/>
              <a:t>Noé hizo un gran barco (un arca) en la alta montaña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/>
              <a:t>de hoy</a:t>
            </a:r>
            <a:r xmlns:a="http://schemas.openxmlformats.org/drawingml/2006/main">
              <a:rPr lang="es" altLang="en-US" sz="4000"/>
              <a:t> </a:t>
            </a:r>
            <a:r xmlns:a="http://schemas.openxmlformats.org/drawingml/2006/main">
              <a:rPr lang="es" altLang="ko-KR" sz="4000"/>
              <a:t>Palabra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el Señor dijo a Noé: "Entra en el arca tú y toda tu familia, porque te he encontrado justo en esta generación.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vio que todos los habitantes de la tierra corrompieron sus caminos. Dios le dijo a Noé: “Destruiré tanto a los pueblos como a la tierra. ¡Haz un gran barco en la montaña!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comenzó a construir un barco en la montaña tal como Dios le ordenó. La gente pensaba que estaba loco.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permitió que todo tipo de criaturas entraran en el barco con los 8 miembros de su familia como Dios le ordenó.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lluvia siguió cayendo sobre la tierra durante 40 días como Dios dijo.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 final, la tierra quedó cubierta de agua. Todo ser viviente que se movía sobre la tierra murió. Sólo quedó Noé y los que estaban con él en el arca.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 gente no escuchó a Noé, quien les dio la oportunidad de salvarse de un gran diluvio.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Solo dijeron que Noah estaba loco.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Cuando les comunicas el evangelio a tus amigos, es posible que ellos no te escuchen bien.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Pero, al final, sabrán que la palabra de Dios es verdad.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 principio, la oscuridad cubría la superficie.</a:t>
            </a:r>
          </a:p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había ningún hombre, ni luz. No había nada.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Dios 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odia el pecado y juzga el pecado.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/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le dijo Dios a Noé que hiciera?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Un barco (un arca)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coche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casa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bicicleta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Un barco (un arca)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/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el Señor dijo a Noé: "Entra en el arca tú y toda tu familia, porque te he encontrado justo en esta generación.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/>
              <a:t>El Arcoiris era el Pacto de Dios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rgbClr val="FF0000"/>
                </a:solidFill>
              </a:rPr>
              <a:t>Palabra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Siempre que aparezca el arco iris en las nubes, lo veré y recordaré el pacto eterno entre Dios y todos los seres vivientes de todo tipo sobre la tierra".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Todo ser viviente fue exterminado, sólo quedaron Noé y los que estaban con él en el arca.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lluvia siguió cayendo sobre la tierra durante cuarenta días.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Cuando dejó de llover, Noé envió una paloma.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paloma volvió a él con una hoja de olivo fresca en el pico. Noé supo: “¡El agua retrocedió de la tierra!”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salió con su familia y adoró a Dios. “Gracias Dios por darnos un mundo nuevo”.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le mostró un arco iris como señal del pacto y la bendición. "¡Vive feliz en el nuevo mundo!"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dijo: “Hágase la luz”.</a:t>
            </a:r>
          </a:p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 había luz.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 ha salvado a Noé y su familia.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 prometió que los bendeciría y haría un mundo nuevo a través de ellos.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 también nos ha salvado a través de Jesús.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Tenemos que creer que Dios hará Su nuevo mundo a través de nosotros.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¿Yahvé 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Yahvé 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Dios es nuestro Padre que salva y bendice abundantemente a sus amados hijos cuando creemos en Él.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/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envió Noé para ver que la tierra se secara?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Águila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gorrión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Paloma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Paloma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600"/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Siempre que aparezca el arco iris en las nubes, lo veré y recordaré el pacto eterno entre Dios y todos los seres vivientes de todo tipo sobre la tierra".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Numero 5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Palabra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600"/>
              <a:t>personas que construyeron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600"/>
              <a:t>La Torre de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eso la llamaron Babel, porque allí confundió Jehová</a:t>
            </a: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idioma de todo el mundo. Desde allí los dispersó el Señor</a:t>
            </a: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sobre la faz de toda la tierra.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gente quería ser más grande y más famosa que Dios. Entonces comenzaron a construir una torre alta.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Así, estaban construyendo la torre por completo.</a:t>
            </a:r>
          </a:p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“Mostrémonos al mundo. ¡Somos tan geniales!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Sin embargo, cuando Dios vio su arrogancia, confundió su idioma para que no se entendieran.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Como no podían entenderse, no podían trabajar juntos. Finalmente, se esparcieron por la faz de la tierra. Hasta ahora los idiomas del mundo son diferentes entre sí.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primer día, Dios separó la luz de las tinieblas. Hizo el mundo entero en seis días.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s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s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s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s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s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s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/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gente quiere ser más grande y más elevada que Dios.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Esta mente se llama "arrogancia".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odia la "arrogancia".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 opuesto a la arrogancia es la "humildad".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Debemos ser 'humildes' ante Dios para agradarle.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¿Yahvé 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Yahvé 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Dios es más grande y más sabio que nosotros.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podemos ser más sabios que Dios aunque combinemos toda nuestra sabiduría.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¿Por qué no pudieron terminar la torre?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causó el diluvio cuando ellos lo hicieron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hizo que se encendiera un fuego cuando lo hicieron.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hizo un terremoto cuando lo hicieron.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Dios hizo que no se entendieran cuando lo hicieron.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Dios hizo que no se entendieran cuando lo hicieron.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Palabra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eso la llamaron Babel, porque allí confundió Jehová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idioma de todo el mundo. Desde allí los dispersó el Señor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sobre la faz de toda la tierra.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400"/>
              <a:t>Dios llamó a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Señor había dicho a Abram: "Deja tu país, tu pueblo y tu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casa de mi padre y vete a la tierra que te mostraré.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de los caldeos era la ciudad idólatra.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nació y vivió allí.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día, el Señor Dios le había dicho: “Sal de tu país y yo te bendeciré”.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Aunque Abraham no sabía adónde ir, obedeció la palabra de Dios y se fue como el Señor le había dicho.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Sufrió muchas cosas difíciles mientras viajaba pero Dios lo protegió con seguridad.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Toda clase de animales y plantas, pájaros y peces están llenos en la tierra, en el mar y en el cielo. Dios miró todo lo que había hecho y dijo: “¡Muy bien!”.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 Abraham llegó a la tierra de Canaán. Vivía allí. "Gracias Dios."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Lección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dejó su ciudad natal obedeciendo la palabra de Dios.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Así, nosotros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debemos creer en Dios y obedecer su palabra.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Debemos tener el deseo de obedecer la palabra de Dios en cualquier momento.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Yahvé Dios es?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Yahvé</a:t>
            </a:r>
            <a:r xmlns:a="http://schemas.openxmlformats.org/drawingml/2006/main">
              <a:rPr lang="e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Él es nuestro Padre que cumple su promesa a cualquier precio.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¿Dónde nació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③Israel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Ur de los caldeos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Ur de los caldeos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Palabra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Señor Dios le había dicho a Abram: “Deja tu país, tu pueblo y la casa de tu padre, y vete a la tierra que te mostraré”.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7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4400"/>
              <a:t>Isaac, el hijo prometido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Palabra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tenía cien años cuando le nació su hijo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 le prometió a Abraham que le daría hijos tantos como estrellas en el cielo nocturno.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Pero no tuvo hijos hasta los 100 años.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día, Dios sacó a Abraham afuera por la noche.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“Mira hacia el cielo. ¿Puedes contar las estrellas?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le prometió darle también la hermosa tierra.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/>
              <a:t>La lección </a:t>
            </a:r>
            <a:endParaRPr xmlns:a="http://schemas.openxmlformats.org/drawingml/2006/main" lang="ko-KR" altLang="en-US" sz="4000"/>
            <a:r xmlns:a="http://schemas.openxmlformats.org/drawingml/2006/main">
              <a:rPr lang="es" altLang="ko-KR" sz="3600"/>
              <a:t>de hoy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¿Quién hizo el mundo?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hizo el mundo.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¿Quién mantiene el mundo en orden?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mantiene el mundo en orden.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mundo no fue hecho por sí solo.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mundo no puede moverse por sí solo.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Debemos recordar que Dios hizo el mundo entero y aún tiene control sobre todos ellos.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“Tus hijos serán tantos como las estrellas del cielo y como la arena a la orilla del mar”. Abraham creyó en la promesa del Señor.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 cumplió su promesa. Sara le dio un hijo a Abraham. Abraham le dio el nombre </a:t>
            </a:r>
            <a:r xmlns:a="http://schemas.openxmlformats.org/drawingml/2006/main">
              <a:rPr lang="e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de Isaac </a:t>
            </a: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que significa </a:t>
            </a:r>
            <a:r xmlns:a="http://schemas.openxmlformats.org/drawingml/2006/main">
              <a:rPr lang="e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Alegría </a:t>
            </a: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de hoy</a:t>
            </a:r>
            <a:r xmlns:a="http://schemas.openxmlformats.org/drawingml/2006/main">
              <a:rPr lang="e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Lección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realmente creyó en la promesa de Dios aunque le parecía imposible.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se alegró mucho cuando vio la fe de Abraham. Dios le dio a Isaac, el hijo prometido.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ciertamente cumple su promesa, aunque a nosotros nos parezca imposible.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Dios es…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Todopoderoso (capaz de hacer todo)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edad tenía Abraham cuando tuvo a Isaac?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tenía cien años cuando le nació su hijo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N°8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900"/>
              <a:t>Abraham ofreció Isaac a Dios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dijo Dios: Toma a tu hijo, tu único, Isaac, a quien amas,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 vete a la región de Moriah. sacrificarlo allí como holocausto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una de las montañas de las que te hablaré”.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día, Dios le dijo a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“Ofréceme a tu único hijo en holocausto”.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amaba tanto a Isaac que se puso duro cuando escuchó de Dios. Pero decidió obedecer a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3200"/>
              <a:t>¿Quien es 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Él es...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creador que hizo el mundo entero, incluyéndome a mí.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ató a Isaac y lo puso sobre el altar y trató de matarlo. En ese mismo momento,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no lo mates. No le hagas nada. Ahora sé que temes y amas a Dios”. Esta fue la prueba que Dios le hizo a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"¡Gracias Dios!" Dios aceptó gustosamente la fe de Abraham. Dios lo convirtió en antepasado de todos los creyentes.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/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amaba mucho a Isaac, pero para él era más importante obedecer la Palabra de Dios.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Debo amar a Dios más que a cualquier otra cosa y más que a cualquier otra persona en el mundo.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¿Dios es?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Padre nuestro que fortalece nuestra fe a través de la prueba.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/>
              <a:t>de hoy</a:t>
            </a:r>
            <a:r xmlns:a="http://schemas.openxmlformats.org/drawingml/2006/main">
              <a:rPr lang="es" altLang="en-US" sz="4000"/>
              <a:t> </a:t>
            </a:r>
            <a:r xmlns:a="http://schemas.openxmlformats.org/drawingml/2006/main">
              <a:rPr lang="es" altLang="ko-KR" sz="4000"/>
              <a:t>Prueba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le dijo Dios a Abraham que ofreciera en holocausto?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Hijo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Esposa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Ovejas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Hijo</a:t>
            </a: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dijo Dios: Toma a tu hijo, tu único, Isaac, a quien amas,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 vete a la región de Moriah. sacrificarlo allí como holocausto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una de las montañas de las que te hablaré”.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Palabra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400"/>
              <a:t>Isaac no peleó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De allí partió y cavó otro pozo, y nadie discutió por él.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Le puso por nombre Rehobot, diciendo: Ahora el SEÑOR nos ha dado lugar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y floreceremos en la tierra."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pozos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eran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entonces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importante,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ellos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podría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conseguir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fresco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agua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el desierto. Isaac tenía los pozos heredados por su padre.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¿Con qué hizo Dios el mundo?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piedra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polvo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palabra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palabra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Sin embargo, los filisteos lo envidiaban. Entonces llenaron los pozos con tierra.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Pero Isaac no peleó con ellos. Se alejó y cavó el pozo. Descubrió un pozo de agua dulce.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ese momento, el resto del pueblo le quitó el pozo a Isaac. Pero tampoco discutió con ellos.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 bendijo a Isaac. Volvió a cavar otro pozo. Dios le dio agua fresca de allí. Isaac construyó un altar y dio gracias.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Isaac no peleó con quienes le quitaron sus pozos.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bendijo a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Tampoco tenemos que pelear con los demás.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Tenemos que amar y perdonar a los demás.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200"/>
              <a:t>¿¿Dios es??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Odia a los que pelean con los demás.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Él ama a quienes se aman.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¿Por qué sufrió Isaac un momento difícil?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cordero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dk1"/>
                </a:solidFill>
              </a:rPr>
              <a:t>bien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bien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De allí partió y cavó otro pozo, y nadie discutió por él.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Le puso por nombre Rehobot, diciendo: Ahora el SEÑOR nos ha dado lugar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y floreceremos en la tierra."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Palabra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/>
              <a:t>Esaú vendió la primogenitura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3600"/>
              <a:t>por un plato de guiso rojo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Entonces Jacob le dio a Esaú pan y guisado de lentejas.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Comió y bebió, luego se levantó y se fue.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Entonces Esaú menospreció su primogenitura.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s" altLang="ko-KR" sz="2800">
                <a:solidFill>
                  <a:schemeClr val="bg1">
                    <a:lumMod val="50000"/>
                  </a:schemeClr>
                </a:solidFill>
              </a:rPr>
              <a:t>Génesis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