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ti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ቁ.1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እቲ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ቃል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ካብ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ፈጣሪ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i" altLang="ko-KR" sz="4400"/>
              <a:t>ፈጣሪ</a:t>
            </a:r>
          </a:p>
          <a:p>
            <a:pPr xmlns:a="http://schemas.openxmlformats.org/drawingml/2006/main" algn="ctr"/>
            <a:r xmlns:a="http://schemas.openxmlformats.org/drawingml/2006/main">
              <a:rPr lang="ti" altLang="ko-KR" sz="4400"/>
              <a:t>ዝተሰርሐ</a:t>
            </a:r>
          </a:p>
          <a:p>
            <a:pPr xmlns:a="http://schemas.openxmlformats.org/drawingml/2006/main" algn="ctr"/>
            <a:r xmlns:a="http://schemas.openxmlformats.org/drawingml/2006/main">
              <a:rPr lang="ti" altLang="ko-KR" sz="4400"/>
              <a:t>ዓለም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ሎሚ...</a:t>
            </a:r>
            <a:r xmlns:a="http://schemas.openxmlformats.org/drawingml/2006/main">
              <a:rPr lang="t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 መጀመርታ ኣምላኽ ፈጢሩ</a:t>
            </a:r>
          </a:p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ሰማያትን ምድርን እዩ።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 1፡1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ርብቃ ሰበይቲ ይስሃቅ ማንታ ወለደት። እቲ ቀዳማይ ወዲ ኤሳው ይበሃል እቲ ካልኣይ ድማ ያእቆብ ይበሃል።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ኤሳው ሃድን ይፈቱ ነበረ። ስለዚ፡ ናይ ደገ ንጥፈታት ይፈቱ ነበረ። ግን፡ ያእቆብ ኣብ ገዛ ዝጸንሕ ስቕ ዝበለ ሰብ እዩ ነይሩ።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ሓደ መዓልቲ፡ ያእቆብ ሽሮ እናበሰለ ከሎ፡ ኤሳው ድሕሪ ሃድን ብጥሜት ናብ ቤቱ ተመልሰ።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“ሽሮ ሃበኒ!”፡ “መጀመርታ መሰል ውልደትካ ሸጠለይ። ሽዑ ገለ ክህበኩም እየ።” ኤሳው ኣዝዩ ስለ ዝጠመየ፡ መሰሉ ብዅርና ብሓንቲ ሳእኒ ቀይሕ ሽሮ ሸጥ።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ኣብ መወዳእታ ያእቆብ ነቲ በረኸት ንምርካብ ንኣቦኡ ኣታለሎ። ኣብ መወዳእታ ድማ በረኸት ረኸበ። እዚ ኩሉ ብናይ እግዚኣብሔር ምድላው እዩ ተፈጺሙ።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rgbClr val="ff0000"/>
                </a:solidFill>
              </a:rPr>
              <a:t>ናይ ሎሚ ትምህርቲ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ኤሳው፡ መንፈሳዊ በረኸት ካብ ምርካብ ንላዕሊ፡ ናይ ጥሜት ጸገም ምፍታሕ ኣገዳሲ ምዃኑ ሓሰበ።</a:t>
            </a:r>
            <a:r xmlns:a="http://schemas.openxmlformats.org/drawingml/2006/main">
              <a:rPr lang="t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 መወዳእታ,</a:t>
            </a:r>
            <a:r xmlns:a="http://schemas.openxmlformats.org/drawingml/2006/main">
              <a:rPr lang="t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ያእቆብ</a:t>
            </a:r>
            <a:r xmlns:a="http://schemas.openxmlformats.org/drawingml/2006/main">
              <a:rPr lang="t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ኮይኑ</a:t>
            </a:r>
            <a:r xmlns:a="http://schemas.openxmlformats.org/drawingml/2006/main">
              <a:rPr lang="t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እቲ</a:t>
            </a:r>
            <a:r xmlns:a="http://schemas.openxmlformats.org/drawingml/2006/main">
              <a:rPr lang="t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ኣቦሓጎ እስራኤላውያን።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ካብዚ ንላዕሊ ኣገዳሲ ዝመስለካ እንታይ እዩ፧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ደቂ እግዚኣብሔር ንምዃን ዝወሃብ በረኸት ንዝኾነ ነገር ክትካእ ኣይክእልን እዩ።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200"/>
              <a:t>ኣምላኽ እዩ?</a:t>
            </a:r>
            <a:r xmlns:a="http://schemas.openxmlformats.org/drawingml/2006/main">
              <a:rPr lang="t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ፈጣሪ</a:t>
            </a:r>
            <a:r xmlns:a="http://schemas.openxmlformats.org/drawingml/2006/main">
              <a:rPr lang="ti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እዩ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ዋላ እኳ ደቂ ሰባት ጌጋን ሓሶትን እንተሃለዎም ፍቓዱ ይፍጽም ኣሎ።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ሎሚ'</a:t>
            </a:r>
            <a:r xmlns:a="http://schemas.openxmlformats.org/drawingml/2006/main">
              <a:rPr lang="t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ሕቶ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ኤሳው ብዅላቱ እንታይ እዩ ሸይጥዎ፧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ኖድል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እንጀራ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ስጋ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chemeClr val="dk1"/>
                </a:solidFill>
              </a:rPr>
              <a:t>ቀይሕ ሽሮ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rgbClr val="ff0000"/>
                </a:solidFill>
              </a:rPr>
              <a:t>ቀይሕ ሽሮ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ሎሚ...</a:t>
            </a:r>
            <a:r xmlns:a="http://schemas.openxmlformats.org/drawingml/2006/main">
              <a:rPr lang="t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ሽዑ ያእቆብ ንኤሳው እንጌራን ገለ መሸፈኒ ምሸላን ሃቦ።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በሊዑ ሰተየ፡ ድሕሪኡ ተንሲኡ ከደ።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ስለዚ፡ ኤሳው ነቲ ብዅርናኡ ይንዕቖ።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 25፡34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ቍ.11 ቃል ኣምላኽ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400"/>
              <a:t>ሕልሚ ያዕቆብ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መጽሓፍ ቅዱስ ቆልዑ ቁ.2 ቃል ኣምላኽ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4000"/>
              <a:t>ነቲ ዝተኸልከለ ፍረ በሊዖም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/>
              <a:t>ኣብ ምድሪ ዝዓረፈ መደያይቦ፡ ጫፉ ናብ ሰማይ ዝበጽሕ፡ መላእኽቲ እግዚኣብሔር ድማ ኣብ ልዕሊኡ ክድይቡን ክወርዱን ዝረኣየ ሕልሚ ሓለመ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ዘፍጥረት።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28፤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ያእቆብ ንሓዉ ብሓሶት ኣታለሎ። ከይቅተል ፈሪሑ። ስለዚ፡ ካብ ገዛ ሃዲሙ ናብቲ ኣብ ካራን ዝነበረ ኣኮኡ ሃደመ።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ለይቲ ኣብኡ እምኒ ወሲዱ ከም መንጸፍ ኣብ ትሕቲ ርእሱ ኣእትዩ ይድቅስ ነበረ። ኣብኡ ብዘይ ስድራቤት በይኑ ነበረ። ስለዚ ፈሪሑ ጽምዋ ተሰምዖ።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ያእቆብ መላእኽቲ እግዚኣብሔር ኣብ ምድሪ ብመደያይቦ ናብ ሰማይ ክድይቡን ክወርዱን ረኣየ።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”ኣነ ምሳኻ እየ ኣብ ዝኸድካዮ ድማ ክሕልወካ እየ” ዝብል ድምጺ ኣምላኽ ሰምዐ።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ንግሆ ካብ ድቃሱ ምስ ተበራበረ ምስኡ ክኸውን ቃል ዝኣተወ ኣምላኽ ኣምለኸ፡ ንኣምላኽ ድማ ክብሪ ሃቦ።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ትምህርቲ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ከምቲ እግዚኣብሄር ምስቲ በይኑ ከይከውን ዝፈርሖ ያእቆብ ዝነበረ፡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ኣቦና ኣምላኽ እውን በይንና እንከለና ይከናኸነና።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ከም ያእቆብ ነቲ ኩሉ ግዜ ምሳና ዝኾነ ኣምላኽ ከነኽብሮን ክብሪ ክንህቦን ይግባእ።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200"/>
              <a:t>ኣምላኽ ድዩ?</a:t>
            </a:r>
            <a:r xmlns:a="http://schemas.openxmlformats.org/drawingml/2006/main">
              <a:rPr lang="t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ፈጣሪ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ኣብ ዝኾነ ቦታን ግዜን ምሳና እዩ።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ኩሉ ግዜ ይከናኸነና ኣሎ።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ሎሚ...</a:t>
            </a:r>
            <a:r xmlns:a="http://schemas.openxmlformats.org/drawingml/2006/main">
              <a:rPr lang="t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ሕቶ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ያእቆብ ደቂሱ ከሎ እንታይ ከም መንበር ወሲዱ፧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ዕንጨይቲ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dk1"/>
                </a:solidFill>
              </a:rPr>
              <a:t>2 </a:t>
            </a:r>
            <a:r xmlns:a="http://schemas.openxmlformats.org/drawingml/2006/main">
              <a:rPr lang="ti" altLang="ko-KR" sz="2800">
                <a:solidFill>
                  <a:schemeClr val="dk1"/>
                </a:solidFill>
              </a:rPr>
              <a:t>እምኒ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ቦርሳ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ቆርበት እንስሳ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ti" altLang="ko-KR" sz="2800">
                <a:solidFill>
                  <a:srgbClr val="ff0000"/>
                </a:solidFill>
              </a:rPr>
              <a:t>እምኒ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/>
              <a:t>ኣብ ምድሪ ዝዓረፈ መደያይቦ፡ ጫፉ ናብ ሰማይ ዝበጽሕ፡ መላእኽቲ እግዚኣብሔር ድማ ኣብ ልዕሊኡ ክድይቡን ክወርዱን ዝረኣየሉ ሕልሚ ሓለመ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ዘፍጥረት።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28፤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ንሰብ ብመልክዑ ፈጢርዎ፣ ብኣምሳል ኣምላኽ እዩ ፈጢርዎ፤</a:t>
            </a:r>
          </a:p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ተባዕታይን ኣንስተይትን ፈጠሮም።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ዘፍጥረት።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1፡27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ቁ.12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እቲ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ቃል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ካብ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ፈጣሪ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400"/>
              <a:t>ዮሴፍ ብኣሕዋቱ ዝተሸጠ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"ንዓ ሕጂ ቀቲልና ናብ ሓንቲ ካብዘን ዒላታት ንድርብዮ።"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ጨካን እንስሳ ከም ዝበልዖ ድማ ይዛረቡ።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ሽዑ ካብ ሕልሙ እንታይ ከም ዝመጽእ ክንርኢ ኢና።"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(ዘፍጥረት 37፡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ያእቆብ ዓሰርተው ክልተ ኣወዳት ወለደ። ንዮሴፍ ካብ ካልኦት ደቁ ንላዕሊ የፍቅሮ ነበረ። ስለዚ፡ ንዮሴፍ ብብዝሒ ጽብቕቲ ጨርቂ ሰሪሑሉ።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ኣቦኦም ብፍሉይ ስለ ዘፍቅሮ ኣሕዋቱ ብዙሕ ይጸልእዎ ነበሩ። “ንዮሴፍ ንሸጦ። ንኣቦ ሞይቱ ንነገሮ።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ንዮሴፍ ከም ባርያ ጌሮም ሸይጦሞ ነጋዶ ዝመጹ ነጋዶ።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ያእቆብ ነዚ ምስ ሰምዐ ኣዝዩ ሓዘነ።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ከም ባርያ ዀይኑ ከቢድ ናብራ እዩ ዚነብር ነይሩ። ኮይኑ ግና ዝኾነ ሓጢኣት ከይፈጸመ ኣብ ኣምላኽ ኣሚኑን ተጸጊዑን እዩ።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ብናይ ሓሶት ክሲ ናብ ቤት ማእሰርቲ ተላኢኹ።</a:t>
            </a:r>
            <a:r xmlns:a="http://schemas.openxmlformats.org/drawingml/2006/main">
              <a:rPr lang="ti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እንተዀነ ግና፡ ኣብ ቤት ማእሰርቲ እውን ከይተረፈ ኣብ ቅድሚ ኣምላኽ ጻድቕ ኪኸውን ፈቲኑ እዩ። እግዚኣብሄር ንዮሴፍ ኣይረሰዖን እግዚኣብሄር ድማ ዘገርም መደባት ነይርዎ።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ትምህርቲ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ብገዛእ ኣሕዋቱ ተጸሊኡ ከም ባርያ ተሸይጡ። ብናይ ሓሶት ክሲ እውን ናብ ቤት ማእሰርቲ ኣትዩ።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ይኹን እምበር፡ ኣብ ኣምላኽ ተጸጊዑ፡ ዝዀነ ይኹን ሓጢኣት ከይፍጽም ዝያዳ ጻዕሪ ገበረ።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ገለ ጸገማት ከጋጥመና ይኽእል እዩ።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ዝኾነ ሓጢኣት ኣይንፍጽምን ነቲ ጸሎትና ብፍቓዱ ዝሰምዕ ዘሎ ኣቦና እግዚኣብሔር ሓገዝ ክንልምን።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200"/>
              <a:t>ኣምላኽ እዩ?</a:t>
            </a:r>
            <a:r xmlns:a="http://schemas.openxmlformats.org/drawingml/2006/main">
              <a:rPr lang="t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ኣቦና ኣምላኽ..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ኣቦና ኣምላኽ ኣብ ጽንኩር እዋን እውን እንተኾነ ዘገርም መደባት ኣለዎ።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ኲይዝ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ያእቆብ ካብቶም ዓሰርተው ክልተ ደቁ ንዮሴፍ ጥራይ እንታይ ሃቦ፧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መጻወቲታት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መጽሓፍ ቅዱስ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ብሃብታም ጽቡቕ ጨርቂ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ገንዘብ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rgbClr val="ff0000"/>
                </a:solidFill>
              </a:rPr>
              <a:t>ብሃብታም ጽቡቕ ጨርቂ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ኣዳምን ሄዋንን ካብ ፍጡራት ኣምላኽ ዝበለጹ ፍጥረታት እዮም ነይሮም።</a:t>
            </a:r>
          </a:p>
          <a:p>
            <a:r xmlns:a="http://schemas.openxmlformats.org/drawingml/2006/main">
              <a:rPr lang="t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ከመይሲ ብመልክዕ ኣምላኽ እዮም ተፈጢሮም።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"ንዓ ሕጂ ቀቲልና ናብ ሓንቲ ካብዘን ዒላታት ንድርብዮ።"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ጨካን እንስሳ ከም ዝበልዖ ድማ ይዛረቡ።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ሽዑ ካብ ሕልሙ እንታይ ከም ዝመጽእ ክንርኢ ኢና።"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(ዘፍጥረት 37፡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ቍ.13 ቃል ኣምላኽ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400"/>
              <a:t>ዮሴፍ ኣብ ግብጺ ቀዳማይ ሚኒስተር ኮይኑ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/>
              <a:t>ፈርኦን ድማ ንዮሴፍ፡ “ብዛዕባ እዚኣ ኣብ ልዕሊ ብዘላ ምድሪ ግብጺ ኣቐሚጠካ ኣለኹ” በሎ።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ዘፍጥረት።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41፤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ፈርኦን ንጉስ ግብጺ ሕልሚ ሓለመ። 7 ስብሕቲ ላሕሚ ብድሕሪኡ ድማ 7 ጽዩፋት ላሕሚ ወጺአን። 7 ጽዩፋት ላሕሚ 7 ስብሕቲ ላሕሚ በሊዐን። ብጣዕሚ ዝገርም ሕልሚ እዩ ነይሩ።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ኣብ ቤተ መንግስቲ ንዝነበሮ ሕልሚ ክትርጉሞ ዝኸኣለ ሰብ ኣይነበረን። እቲ ብዮሴፍ ተሓጊዙ ዝነበረ ሓለቓ ሰራሒ ምስ ንጉስ ኣላልይዎ።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ንዮሴፍ ጥበብ ሂብዎ። ስለዚ፡ ትርጉም ናይቲ ሕልሚ ተርጒሙ ንንጉስ ክነግሮ ይኽእል ነይሩ።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ፈርኦን ኣዝዩ ስለ ዝተተንከፈ፡ ነቲ እሱር ዝነበረ ዮሴፍ ኣብ ካልኣይ ዝለዓለ ደረጃ እታ ሃገር ሸሞ።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ቀዳማይ ሚኒስተር ግብጺ ኮይኑ በቲ ኣምላኽ ዝሃቦ ጥበብ ድማ ነታ ምድሪ ብጽቡቕ ኣመሓዲሩ።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/>
              <a:t>ናይ ሎሚ ትምህርቲ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ንዮሴፍ ዘገርም መደባት ነይርዎ።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ገለ ጸገማት ምስ ዘጋጥመና እውን ተስፋ ክንቆርጽ የብልናን፣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ግን ከኣ ናይ እግዚኣብሄር ዘገርም መደባት ንዓና ክንጽበን ኣብ ኣምላኽ ክንኣምንን ይግባእ..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200"/>
              <a:t>ኣምላኽ እዩ?</a:t>
            </a:r>
            <a:r xmlns:a="http://schemas.openxmlformats.org/drawingml/2006/main">
              <a:rPr lang="t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እግዚኣብሄር ከም ፍቓዱ ይገብር።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ትሑታት ልዕል ክብሉ ልዕል ዝበሉ ድማ ክወርዱ እዮም።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ነቲ ሰብኣይ በሎ።</a:t>
            </a:r>
            <a:r xmlns:a="http://schemas.openxmlformats.org/drawingml/2006/main">
              <a:rPr lang="ti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“"ኣብ ኣታኽልቲ ካብ ዝኾነት ኦም ክትበልዑ ናጻ ኢኹም፤ </a:t>
            </a:r>
            <a:r xmlns:a="http://schemas.openxmlformats.org/drawingml/2006/main">
              <a:rPr lang="ti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ካብታ ጽቡቕን ክፉእን እተፍልጥ ኦም ግና ኣይትብላዕ፣ ካብኣ ምስ በላዕኩም ብርግጽ ክትመውት ኢኹም ። </a:t>
            </a:r>
            <a:r xmlns:a="http://schemas.openxmlformats.org/drawingml/2006/main">
              <a:rPr lang="ti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ኲይዝ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 ሕልሚ ፈርኦን እንታይ ዓይነት እንስሳታት እዮም ተራእዮም፧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ዑፍ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ከልቢ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ፈረስ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ላም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rgbClr val="ff0000"/>
                </a:solidFill>
              </a:rPr>
              <a:t>ላም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/>
              <a:t>ፈርኦን ድማ ንዮሴፍ በሎ።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/>
              <a:t>“ብዛዕባ ንብዘላ ምድሪ ግብጺ ኣመሓዳሪ ጌረኩም ኣለኹ።”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ዘፍጥረት።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41፤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አይኮንን.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ቃል ኣምላኽ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400"/>
              <a:t>ዮሴፍ ምስ ኣሕዋቱ እንደገና ተራኸበ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ዮሴፍ ንኣሕዋቱ እኳ እንተ ኣለለዮም፡ ንሳቶም ግና ኣየለለዮምን።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ዘፍጥረት።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42፤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ፈርኦን ንዮሴፍ ቀዳማይ ሚኒስተር ግብጺ ገይሩ ሸሞ። ዮሴፍ ነቲ ናይ 7 ዓመት ከቢድ ጥሜት ብጥበብ ተቖጻጸሮ።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ይኹን እምበር፡ ብሰንኪ ጥሜት ኣብ ከነኣን እኽሊ ኣይነበረን። ንኽበልዕዎ እኽሊ ንምርካብ ናብ ግብጺ ክወርዱ ነበሮም። ኣሕዋት ዮሴፍ እውን ምግቢ ክገዝኡ ናብ ግብጺ ከዱ።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ንኣሕዋቱ እኳ እንተ ኣለለዮም፡ ንሳቶም ግና ኣየለለዮምን።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መን ምዃኑ ነገሮም። ንሳቶም ድማ እናጠመቱ ሰንቢዶም ፍርሒ ተሰምዖም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ንምንታይ ኣምላኽ ናብ ግብጺ ከም ዝለኣኾ ኣስተውዓለ። ንኣሕዋቱ ይቕረ ብምባል ንኹሎም ስድርኡ ሒዙ ናብ ግብጺ ብምኻድ ብሰላም ሓልዮም።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ትምህርቲ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ነቶም ሕማቕ ዝገብርዎን ከም ፍቓድ ኣምላኽ ዘፍቅሮምን ኣሕዋቱ ይቕረ በሎም።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ስድራናን ፈተውትናን ይቕረ ክንብሎምን ከነፍቅሮምን ኣለና።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ግን፡ ሰይጣን ተመን ተመሲሉ ንሄዋን ፈቲንዋ።</a:t>
            </a:r>
          </a:p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ኣብ መወዳእታ ሄዋን ነቲ ፍረ በሊዓ።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200"/>
              <a:t>ኣምላኽ እዩ?</a:t>
            </a:r>
            <a:r xmlns:a="http://schemas.openxmlformats.org/drawingml/2006/main">
              <a:rPr lang="t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ፈጣሪ..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ይቕረ ይብለልናን የፍቅረናን እዩ።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ኲይዝ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ዮሴፍ ቀዳማይ ሚኒስተር ኣየነይቲ ሃገር እዩ ኰይኑ፧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ግብጺ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እስራኤል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ፋርስ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ባቢሎን።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rgbClr val="ff0000"/>
                </a:solidFill>
              </a:rPr>
              <a:t>ግብጺ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ዮሴፍ ንኣሕዋቱ እኳ እንተ ኣለለዮም፡ ንሳቶም ግና ኣየለለዮምን።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ዘፍጥረት።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42፤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ቁ.15 ቃል ኣምላኽ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400"/>
              <a:t>ካብ ማይ ዝደሓነ ቆልዓ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እቲ ቆልዓ ምስ ዓበየ ናብ ጓል ፈርኦን ወሰደቶ እሞ ወዳ ኮነ። ንሳ ድማ "ካብ ማይ ኣውጺአዮ" ኢላ ሙሴ ኢላ ሰመየቶ።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ዘጸኣት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2፡10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ንጉስ ግብጺ ፈርኦን ንኹሎም ሓደስቲ ዝተወልዱ ኣወዳት እስራኤላውያን ናብ ሩባ ኣባይ ክድርብዮምን ክቕተሉ ክገድፎምን ኣዘዘ።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ዮኬቤድ ኣደ ሙሴ፡ ወዳ ኣብ ሩባ ኣባይ ተሰኪሙ ክኸይድ ካብ ምፍቃድ ሓሊፋ ካልእ ኣማራጺ ኣይነበራን።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ኣብቲ ግዜ እቲ ልእልቲ ግብጺ ብኣጋጣሚ ነቲ ህጻን ኣብ ሩባ እናተሓጸበት ርእያቶ። ነቲ ወዲ ከተዕብዮ ኣብ ኣእምሮኣ ነይርዋ።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ሓፍቱ ልእልቲ ነቲ ህጻን ወዲ ካብቲ መሶብ ከተውጽኦ ረኣየት። ነቲ ህጻን ወዲ ከተጥብወላ ምስ ናይ ሓቂ ኣዲኡ ዮኬቤድ ኣላልየታ።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እቲ ቆልዓ ምስ ዓበየ ድማ ወዳ ክኸውን ናብ ልእልቲ ተመሊሱ። ንሳ ድማ “ካብ ማይ ኣውጺአዮ” ኢላ ሙሴ ኢላ ሰመየቶ። ሙሴ ኣብ ግብጺ ዓብዩ።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ቤተ መንግስቲ።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ሄዋን ድማ ንኣዳም ካልእ ሃበቶ።</a:t>
            </a:r>
          </a:p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ኣዳም እውን በሊዑዋ።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ትምህርቲ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ንሙሴ ኣድሒንዎ።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በቲ ዘገርም ጥበቡን ሓይሉን (providence) ኣድሒኑና።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ናይ እግዚኣብሄር መደባት ካብ ናተይ ዝዓቢን ፍጹምን ምዃኑ ኩሉ ግዜ ንእመን።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200"/>
              <a:t>ኣምላኽ መን እዩ፧</a:t>
            </a:r>
            <a:r xmlns:a="http://schemas.openxmlformats.org/drawingml/2006/main">
              <a:rPr lang="t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ፈጣሪ..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ንሱ እቲ ዝኾነ ይኹን ዕንቅፋት እናሃለወ ፍቓዱ ዝፍጽም ኩሉ ዝኽእል ኣምላኽ እዩ።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ኲይዝ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እቲ ኣብ ማይ ተሰኪሙ ዝኸደ ቆልዓ እንታይ ኣጋጢምዎ?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ጥሒሉ ዓሳ በሊዑ።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ኣዕዋፍ ነቲ ህጻን ኣድሒነኦ።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ነቲ ህጻን ካብ ሰማይ ኣድሒንዎ።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ልእልቲ ግብጺ ርእያ ኣድሒናቶ።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rgbClr val="ff0000"/>
                </a:solidFill>
              </a:rPr>
              <a:t>ልእልቲ ግብጺ ርእያ ኣድሒናቶ።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እቲ ቆልዓ ምስ ዓበየ ናብ ጓል ፈርኦን ወሰደቶ እሞ ወዳ ኮነ። ንሳ ድማ "ካብ ማይ ኣውጺአዮ" ኢላ ሙሴ ኢላ ሰመየቶ።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ዘጸኣት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2፡10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ንኣምላኽ ስለ ዘይሰምዑ እግዚኣብሄር ካብ ኤደን ኣባሪርዎም።</a:t>
            </a:r>
          </a:p>
          <a:p>
            <a:r xmlns:a="http://schemas.openxmlformats.org/drawingml/2006/main">
              <a:rPr lang="t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ካብቲ ግዜ እቲ ጀሚሩ ሓጢኣት ናብ ዓለም መጸ።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4000"/>
              <a:t>ናይ ሎሚ </a:t>
            </a:r>
            <a:r xmlns:a="http://schemas.openxmlformats.org/drawingml/2006/main">
              <a:rPr lang="ti" altLang="ko-KR" sz="2800" b="1"/>
              <a:t>ትምህርቲ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ኣዳምን ሄዋንን ትእዛዝ ኣምላኽ ስለዘይተኣዘዙ ሓጢኣት ናብ ዓለም መጺኡ።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ንቃል ኣምላኽ እእዘዝ ድየ፧</a:t>
            </a:r>
          </a:p>
          <a:p>
            <a:pPr xmlns:a="http://schemas.openxmlformats.org/drawingml/2006/main" algn="ctr"/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ኣብ ኣምላኽ እንተ ኣሚነ ንቃል ኣምላኽ ክእዘዝ ኣለኒ።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3200"/>
              <a:t>ኣምላኽ እዩ?</a:t>
            </a:r>
            <a:r xmlns:a="http://schemas.openxmlformats.org/drawingml/2006/main">
              <a:rPr lang="t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ፈጣሪ..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ዘይምእዛዝ ኣይፈቱን እዩ።</a:t>
            </a:r>
          </a:p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ንቃሉ ዝእዘዝ ሰብ ይባርኾ።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i" altLang="ko-KR" sz="4000"/>
              <a:t>ናይ ሎሚ...</a:t>
            </a:r>
            <a:r xmlns:a="http://schemas.openxmlformats.org/drawingml/2006/main">
              <a:rPr lang="ti" altLang="en-US" sz="4000"/>
              <a:t> </a:t>
            </a:r>
            <a:r xmlns:a="http://schemas.openxmlformats.org/drawingml/2006/main">
              <a:rPr lang="ti" altLang="ko-KR" sz="4000"/>
              <a:t>ቃል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 መጀመርታ ኣምላኽ ፈጢሩ</a:t>
            </a:r>
          </a:p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ሰማያትን ምድርን እዩ።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 1፡1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ኲይዝ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ንደቂ ሰብ እንታይ ከይበልዕ ዝበሎ፧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ፍረ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ስጋ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ኣሕምልቲ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chemeClr val="dk1"/>
                </a:solidFill>
              </a:rPr>
              <a:t>ፍረ ፍልጠት ሰናይን ክፉእን እዩ።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rgbClr val="FF0000"/>
                </a:solidFill>
              </a:rPr>
              <a:t>ፍረ ፍልጠት ሰናይን ክፉእን እዩ።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ንሰብ ብመልክዑ ፈጢርዎ፣ ብኣምሳል ኣምላኽ እዩ ፈጢርዎ፤</a:t>
            </a:r>
          </a:p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ተባዕታይን ኣንስተይትን ፈጠሮም።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ዘፍጥረት።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1፡27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ቍ.3 ቃል ኣምላኽ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4000"/>
              <a:t>ኖህ ኣብቲ ልዑል እምባ ዓባይ መርከብ (መርከብ) ሰሪሑ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4000"/>
              <a:t>ናይ ሎሚ...</a:t>
            </a:r>
            <a:r xmlns:a="http://schemas.openxmlformats.org/drawingml/2006/main">
              <a:rPr lang="ti" altLang="en-US" sz="4000"/>
              <a:t> </a:t>
            </a:r>
            <a:r xmlns:a="http://schemas.openxmlformats.org/drawingml/2006/main">
              <a:rPr lang="ti" altLang="ko-KR" sz="4000"/>
              <a:t>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ሽዑ እግዚኣብሄር ንኖህ፡ "ኣብዚ ወለዶ እዚ ጻድቕ ረኺበካ እየ እሞ፡ ንስኻን ብዘሎ ስድራ ቤትካን ናብ መርከብ ኪድ" በሎ።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(ዘፍጥረት 7፡1)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ኩሎም ኣብ ምድሪ ዝነበሩ ሰባት መገዶም ከም ዘበላሸዉ ረኣየ። ኣምላኽ ንኖህ “ንህዝብን ምድርን ከጥፍኦም እየ . ኣብ እምባ ዓባይ መርከብ ስርሑ!“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ኖህ ልክዕ ከምቲ ኣምላኽ ዝኣዘዞ ኣብ ከረን መርከብ ክሰርሕ ጀመረ። ሰባት ዕቡድ መሲልዎም።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ኖህ ኩሉ ዓይነት ፍጡር ከምቲ ኣምላኽ ዝኣዘዞ ምስ 8 ኣባላት ስድራ ኖህ ናብ መርከብ ክኣቱ ይፍቀደሉ።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እቲ ዝናብ ከምቲ ኣምላኽ ዝበሎ ን40 መዓልታት ኣብ ምድሪ እናመጸ ቀጸለ።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ኣብ መወዳእታ ምድሪ ብማይ ተሸፊና ነበረት። ኣብ ምድሪ ዝንቀሳቐስ ዝነበረ ዅሉ ህያው ፍጡር ሞተ። ኖህን እቶም ምስኡ ኣብ መርከብ ዝነበሩን ጥራይ ተሪፎም።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3200">
                <a:solidFill>
                  <a:srgbClr val="FF0000"/>
                </a:solidFill>
              </a:rPr>
              <a:t>ናይ ሎሚ ትምህርቲ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ሰባት ነቲ ካብ ዓቢ ማይ ኣይሂ ክድሕኑ ዕድል ዝሃቦም ኖህ ኣይሰምዕዎን።</a:t>
            </a:r>
          </a:p>
          <a:p>
            <a:pPr xmlns:a="http://schemas.openxmlformats.org/drawingml/2006/main" algn="ctr"/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ኖህ ዕቡድ እዩ ኢሎም ጥራይ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ንኣዕሩኽትኻ ወንጌል ከተብጽሕ ከለኻ፡ ጽቡቕ ጌሮም ከይሰምዑኻ ይኽእሉ እዮም።</a:t>
            </a:r>
          </a:p>
          <a:p>
            <a:pPr xmlns:a="http://schemas.openxmlformats.org/drawingml/2006/main" algn="ctr"/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ግን፡ ኣብ መወዳእታ ቃል ኣምላኽ ሓቂ ምዃኑ ክፈልጡ እዮም።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ኣብ መጀመርታ ጸልማት ኣብ ልዕሊ ምድሪ እዩ ነይሩ።</a:t>
            </a:r>
          </a:p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ሰብ ኣይነበረን፡ ብርሃን ኣይነበረን። ዋላ ሓንቲ ኣይነበረን።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3200"/>
              <a:t>ፈጣሪ ?</a:t>
            </a:r>
            <a:r xmlns:a="http://schemas.openxmlformats.org/drawingml/2006/main">
              <a:rPr lang="t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ፈጣሪ..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ነቲ ሓጢኣት ይጸልኦ ነቲ ሓጢኣት ድማ ይፈርድ።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/>
              <a:t>ናይ ሎሚ ኲይዝ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ንኖህ እንታይ ክገብር በሎ፧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chemeClr val="dk1"/>
                </a:solidFill>
              </a:rPr>
              <a:t>መርከብ (ታቦት)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ሓንቲ መኪና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ሓደ ገዛ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ሓንቲ ብሽክለታ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rgbClr val="FF0000"/>
                </a:solidFill>
              </a:rPr>
              <a:t>መርከብ (ታቦት)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4000"/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ሽዑ እግዚኣብሄር ንኖህ፡ "ኣብዚ ወለዶ እዚ ጻድቕ ረኺበካ እየ እሞ፡ ንስኻን ብዘሎ ስድራ ቤትካን ናብ መርከብ ኪድ" በሎ።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 7፡1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ቍ.4 ቃል ኣምላኽ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4000"/>
              <a:t>ቀስተ ደመና ቃል ኪዳን ኣምላኽ እዩ ነይሩ።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3600">
                <a:solidFill>
                  <a:srgbClr val="FF0000"/>
                </a:solidFill>
              </a:rPr>
              <a:t>ናይ ሎሚ...</a:t>
            </a: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i" altLang="ko-KR" sz="3600">
                <a:solidFill>
                  <a:srgbClr val="FF0000"/>
                </a:solidFill>
              </a:rPr>
              <a:t>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ቀስተ ደመና ኣብ ደበና ኣብ ዝረኣየሉ እዋን ክሪኦ እየ፡ ነቲ ኣብ መንጎ ኣምላኽን ኣብ ምድሪ ዘለዉ ኩሎም ህያዋን ፍጡራትን ዝኣተወ ዘለኣለማዊ ኪዳን ክዝክሮ እየ።"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ዘፍጥረት።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9፡16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ኩሉ ህያው ነገር ተደምሰሰ፣ ኖህን ኣብታ መርከብ ምስኡ ዝነበሩን ጥራይ ተረፉ።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እቲ ዝናብ ን40 መዓልቲ ኣብ ምድሪ እናመጸ ቀጸለ።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ዝናብ ምስ ኣቋረጸ፡ ኖህ ርግቢት ሰደደ።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እታ ርግቢት ኣብ መንቋሕቋሕታኣ ፍሩይ ቆጽሊ ኣውሊዕ ሒዛ ናብኡ ተመልሰት። ኖህ፡ “እቲ ማይ ካብ ምድሪ ሰሓበ!”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ኖህ ምስ ስድርኡ ወጸ፡ ንኣምላኽ ድማ ኣምለኸ። “ሓዳስ ዓለም ስለ ዝሃብካና ኣምላኽ የመስግነካ።”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እግዚኣብሔር ቀስተ ደመና ከም ምልክት ኪዳንን በረኸትን ኣርኣዮ። “ኣብ ሓዳስ ዓለም ብሓጐስ ንበር!”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እግዚኣብሔር “ብርሃን ይኹን” በለ።</a:t>
            </a:r>
          </a:p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ብርሃን ድማ ነበረ።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3200">
                <a:solidFill>
                  <a:srgbClr val="FF0000"/>
                </a:solidFill>
              </a:rPr>
              <a:t>ናይ ሎሚ ትምህርቲ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ንኖህን ንስድርኡን ኣድሒንዎም እዩ።</a:t>
            </a:r>
          </a:p>
          <a:p>
            <a:pPr xmlns:a="http://schemas.openxmlformats.org/drawingml/2006/main" algn="ctr"/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ከም ዝባርኾምን ብእኦም ኣቢሉ ሓዳስ ዓለም ከም ዝገብርን ቃል ኣትዩሎም።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ብኢየሱስ እውን ኣድሒኑና እዩ።</a:t>
            </a:r>
          </a:p>
          <a:p>
            <a:pPr xmlns:a="http://schemas.openxmlformats.org/drawingml/2006/main" algn="ctr"/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ብኣና ኣቢሉ ሓዳስ ዓለሙ ከም ዝገብራ ክንኣምን ኣሎና።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3200"/>
              <a:t>ያህዌ ኣምላኽ?</a:t>
            </a:r>
            <a:r xmlns:a="http://schemas.openxmlformats.org/drawingml/2006/main">
              <a:rPr lang="t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ያህዌ ኣምላኽ..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ያህዌ ኣምላኽ ብእኡ ክንኣምን ከሎና ንፍቑራት ደቁ ብብዝሒ ዘድሕንን ዝባርኽን ኣቦና እዩ።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/>
              <a:t>ናይ ሎሚ ኲይዝ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ኖህ ንምድሪ ከም ዝነቐጸት ክርኢ እንታይ እዩ ሰዲዱ፧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ንስሪ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ስፓሮው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chemeClr val="dk1"/>
                </a:solidFill>
              </a:rPr>
              <a:t>ርግቢት።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ኣንጭዋ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rgbClr val="FF0000"/>
                </a:solidFill>
              </a:rPr>
              <a:t>ርግቢት።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3600"/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ቀስተ ደመና ኣብ ደበና ኣብ ዝረኣየሉ እዋን ክሪኦ እየ፡ ነቲ ኣብ መንጎ ኣምላኽን ኣብ ምድሪ ዘለዉ ኩሎም ህያዋን ፍጡራትን ዝኣተወ ዘለኣለማዊ ኪዳን ክዝክሮ እየ።"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ዘፍጥረት።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9፡16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ቁ.5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እቲ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ቃል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ካብ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ፈጣሪ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3600"/>
              <a:t>ዝሃነጹ ሰባት</a:t>
            </a:r>
          </a:p>
          <a:p>
            <a:pPr xmlns:a="http://schemas.openxmlformats.org/drawingml/2006/main" algn="ctr"/>
            <a:r xmlns:a="http://schemas.openxmlformats.org/drawingml/2006/main">
              <a:rPr lang="ti" altLang="ko-KR" sz="3600"/>
              <a:t>ግምቢ ባቤል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ስለዚ ድማ እያ ባቤል ዝተባህለት --ምኽንያቱ ኣብኡ እግዚኣብሄር ስለ ዘደናገረ</a:t>
            </a:r>
          </a:p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ቋንቋ መላእ ዓለም። ካብኡ እግዚኣብሄር ፋሕ ኣበሎም</a:t>
            </a:r>
          </a:p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 ልዕሊ ገጽ ብዘላ ምድሪ።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ዘፍጥረት።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11፡9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ሰባት ካብ ኣምላኽ ክዓብዩን ፍሉጣትን ክኾኑ ይደልዩ ነበሩ። ስለዚ፡ ልዑል ግምቢ ክሃንጹ ጀመሩ።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በዚ ኸምዚ፡ ነቲ ግምቢ ጠቕሊሎም ይሃንጽዎ ነበሩ።</a:t>
            </a:r>
          </a:p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“ንገዛእ ርእስና ንዓለም ነርኢ። ኣዚና ዓበይቲ ኢና!”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እንተኾነ እግዚኣብሔር ትዕቢቶም ምስ ረኣየ ንሓድሕዶም ከይተረዳድኡ ቋንቋኦም ኣደናጊርዎም።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ንሓድሕዶም ክርድኡ ስለ ዘይከኣሉ፡ ብሓባር ክሰርሑ ኣይከኣሉን። ኣብ መወዳእታ ድማ ኣብ ልዕሊ ገጽ ምድሪ ፋሕ በሉ። ክሳብ ሕጂ ቋንቋታት ዓለም ካብ ነንሕድሕዶም ዝተፈለዩ እዮም።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ኣብታ ቀዳመይቲ መዓልቲ እግዚኣብሄር ነቲ ብርሃን ካብቲ ጸልማት ፈሊዩዎ። ንሽዱሽተ መዓልቲ ዓለም ብምልእታ ሰሪሑ።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i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i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i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i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i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i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/>
              <a:t>ናይ ሎሚ ትምህርቲ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ሰባት ካብ ኣምላኽ ክዓብዩን ክለዓሉን ይደልዩ።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እዚ ኣእምሮ እዚ “ትዕቢት” ይበሃል።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'ትዕቢት' ይጸልእ እዩ።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ኣንጻር ትዕቢት 'ትሕትና' እዩ።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 ቅድሚ ኣምላኽ ከነሐጉሶ ‘ትሑታት’ ክንከውን ይግባእ።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i" altLang="ko-KR" sz="3200"/>
              <a:t>ያህዌ ኣምላኽ ?</a:t>
            </a:r>
            <a:r xmlns:a="http://schemas.openxmlformats.org/drawingml/2006/main">
              <a:rPr lang="t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ያህዌ ኣምላኽ..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ኣምላኽ ካባና ይዓቢን ይለባምን እዩ።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ኩሉ ጥበብና ብሓንሳብ እንተ ኣወሃሂድና ካብ ኣምላኽ ክንበልጽ ኣይንኽእልን ኢና።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ኲይዝ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ስለምንታይ እዮም ነቲ ግምቢ ክውድእዎ ዘይከኣሉ፧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ነቲ ማይ ኣይሂ ምስ ሰራሕዎ እዩ ፈጢርዎ።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ሓዊ ምስ ሰራሕዎ ከም ዝነደደ ገበሮ።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ምንቅጥቃጥ ምድሪ ምስ ሰርሑ።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chemeClr val="dk1"/>
                </a:solidFill>
              </a:rPr>
              <a:t>እግዚኣብሄር ክሰርሕዎ ከለዉ ንሓድሕዶም ከይተረዳድኡ ገይርዎም።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rgbClr val="FF0000"/>
                </a:solidFill>
              </a:rPr>
              <a:t>እግዚኣብሄር ክሰርሕዎ ከለዉ ንሓድሕዶም ከይተረዳድኡ ገይርዎም።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ሎሚ...</a:t>
            </a:r>
            <a:r xmlns:a="http://schemas.openxmlformats.org/drawingml/2006/main">
              <a:rPr lang="t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ቃል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ስለዚ ድማ እያ ባቤል ዝተባህለት --ምኽንያቱ ኣብኡ እግዚኣብሄር ስለ ዘደናገረ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ቋንቋ መላእ ዓለም። ካብኡ እግዚኣብሄር ፋሕ ኣበሎም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 ልዕሊ ገጽ ብዘላ ምድሪ።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ዘፍጥረት።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11፡9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ቍ.6 ቃል ኣምላኽ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400"/>
              <a:t>ኣምላኽ ንኣብርሃም ጸዊዕዎ።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ንኣብራም "ካብ ዓድኻን ህዝብኻን ግደፍ" በሎ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እንዳ ኣቦ እሞ ናብታ ዘርእየካ ምድሪ ኪድ።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 12፡1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ኡር ናይ ከለዳውያን እታ ጣኦት ዘምልኹላ ከተማ እያ ነይራ።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ኣብርሃም ተወሊዱ ኣብኡ እዩ ዝነብር ነይሩ።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ሓደ መዓልቲ እግዚኣብሄር ኣምላኽ “ካብ ሃገርካ ውጻእ ኣነ ድማ ክባርኸካ እየ” ኢሉዎ ነይሩ።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ኣብርሃም ናበይ ከም ዝኸይድ እኳ እንተዘይፈለጠ ቃል ኣምላኽ ተኣዚዙ ከምቲ ጎይታ ዝበሎ ተበገሰ።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ኣብ መገሻ እንከሎ ብዙሕ ከበድቲ ነገራት ኣጋጢምዎ እግዚኣብሔር ግን ብሰላም ሓልዩዎ።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ኩሉ ዓይነት እንስሳን ኣትክልትን፡ ኣዕዋፍን ዓሳን ኣብ ምድሪ፡ ኣብ ባሕርን ኣብ ሰማይን መሊኦም እዮም። እግዚኣብሄር ንኹሉ ዝሰርሖ ጠሚቱ “ብጣዕሚ ጽቡቕ!።”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ኣብ መወዳእታ ኣብርሃም ናብ ምድሪ ከነኣን በጽሐ። ኣብኡ እዩ ዚነብር ነይሩ። “ኣምላኽ የቐንየለይ።”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ሎሚ...</a:t>
            </a:r>
            <a:r xmlns:a="http://schemas.openxmlformats.org/drawingml/2006/main">
              <a:rPr lang="t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ትምህቲ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ኣብርሃም ቃል ኣምላኽ ብምእዛዝ ዓዱ ወጸ።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ከምዚ ንሕና...</a:t>
            </a:r>
            <a:r xmlns:a="http://schemas.openxmlformats.org/drawingml/2006/main">
              <a:rPr lang="t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 ኣምላኽ ኣሚኑ ቃሉ ክእዘዝ ይግባእ።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 ዝኾነ እዋን ቃል ኣምላኽ ናይ ምእዛዝ ድሌት ክህልወና ይግባእ።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200"/>
              <a:t>ያህዌ ኣምላኽ እዩ?</a:t>
            </a:r>
            <a:r xmlns:a="http://schemas.openxmlformats.org/drawingml/2006/main">
              <a:rPr lang="t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ያህዌ</a:t>
            </a:r>
            <a:r xmlns:a="http://schemas.openxmlformats.org/drawingml/2006/main">
              <a:rPr lang="ti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ፈጣሪ….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ንሱ ብዝኾነ ይኹን ዋጋ መብጽዓኡ ዝፍጽም ኣቦና እዩ።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ኲይዝ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ኣብርሃም ኣበይ እዩ ተወሊዱ?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ከነኣን።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ካራን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እስራኤል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chemeClr val="dk1"/>
                </a:solidFill>
              </a:rPr>
              <a:t>ኡር ናይ ከለዳውያን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rgbClr val="ff0000"/>
                </a:solidFill>
              </a:rPr>
              <a:t>ኡር ናይ ከለዳውያን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ሎሚ...</a:t>
            </a:r>
            <a:r xmlns:a="http://schemas.openxmlformats.org/drawingml/2006/main">
              <a:rPr lang="t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ኣምላኽ ንኣብራም “ሃገርካን ህዝብኻን ካብ ቤት ኣቦኻን ሓዲግካ ናብታ ዘርእየካ ምድሪ ኪድ” ኢሉዎ ነይሩ።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 12፡1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ቁጽሪ 7 ቃል ኣምላኽ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4400"/>
              <a:t>ይስሃቅ፡ ወዲ ተስፋ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ሎሚ...</a:t>
            </a:r>
            <a:r xmlns:a="http://schemas.openxmlformats.org/drawingml/2006/main">
              <a:rPr lang="t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ኣብርሃም ወዱ ይስሃቅ ክውለደሉ ከሎ ወዲ ሚእቲ ዓመት እዩ ነይሩ።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ዘፍጥረት።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21፡5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ንኣብርሃም እግዚኣብሄር ክንዲ ከዋኽብቲ ኣብ ሰማይ ለይቲ ከም ዝህቦም ቃል ኣተወሉ።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ግን፡ ክሳብ ወዲ 100 ዓመት ዝኸውን ውላድ ኣይነበሮን።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ሓደ መዓልቲ፡ ኣምላኽ ንኣብርሃም ብለይቲ ናብ ደገ ኣውጽኦ።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“ናብ ሰማያት ንላዕሊ ጠምቱ። ከዋኽብቲ ክትቆጽር ትኽእል ዲኻ?”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ነታ ጽብቕቲ ምድሪ እውን ክህቦ ቃል ኣትዩሉ።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i" altLang="ko-KR" sz="3600"/>
              <a:t>ናይ ሎሚ </a:t>
            </a:r>
            <a:r xmlns:a="http://schemas.openxmlformats.org/drawingml/2006/main">
              <a:rPr lang="ti" altLang="ko-KR" sz="4000"/>
              <a:t>ትምህርቲ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ንዓለም መን እዩ ሰሪሕዋ?</a:t>
            </a:r>
          </a:p>
          <a:p>
            <a:pPr xmlns:a="http://schemas.openxmlformats.org/drawingml/2006/main" algn="ctr"/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ንዓለም ፈጢርዋ።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ንዓለም ብስርዓት መን ይሕዛ?</a:t>
            </a:r>
          </a:p>
          <a:p>
            <a:pPr xmlns:a="http://schemas.openxmlformats.org/drawingml/2006/main" algn="ctr"/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ንዓለም ብስርዓት ይሕዛ።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ዓለም ብገዛእ ርእሳ ኣይተሰርሐትን።</a:t>
            </a:r>
          </a:p>
          <a:p>
            <a:pPr xmlns:a="http://schemas.openxmlformats.org/drawingml/2006/main" algn="ctr"/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ዓለም ባዕላ ክትንቀሳቐስ ኣይትኽእልን እያ።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ንዓለም ብምልእታ ከም ዝፈጠራ ክንዝክርን ሕጂ እውን ንኹለን ክንቆጻጸራን ይግባእ ።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“ደቅኻ ከም ከዋኽብቲ ሰማይ፡ ሑጻውን ኣብ ገምገም ባሕሪ ክበዝሑ እዮም።“ ኣብርሃም ነቲ ናይ ጐይታ ተስፋ ኣመነ።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መብጽዓኡ ሓልዩ። ሳራ ንኣብርሃም ወዲ ወለደትሉ። ኣብርሃም </a:t>
            </a:r>
            <a:r xmlns:a="http://schemas.openxmlformats.org/drawingml/2006/main">
              <a:rPr lang="ti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ይስሃቅ ዝብል </a:t>
            </a:r>
            <a:r xmlns:a="http://schemas.openxmlformats.org/drawingml/2006/main">
              <a:rPr lang="t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ስም ሂቡ </a:t>
            </a:r>
            <a:r xmlns:a="http://schemas.openxmlformats.org/drawingml/2006/main">
              <a:rPr lang="t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ትርጉሙ ድማ </a:t>
            </a:r>
            <a:r xmlns:a="http://schemas.openxmlformats.org/drawingml/2006/main">
              <a:rPr lang="ti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ሓጎስ ማለት ’ ዩ </a:t>
            </a:r>
            <a:r xmlns:a="http://schemas.openxmlformats.org/drawingml/2006/main">
              <a:rPr lang="t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።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ሎሚ...</a:t>
            </a:r>
            <a:r xmlns:a="http://schemas.openxmlformats.org/drawingml/2006/main">
              <a:rPr lang="t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ትምህቲ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ኣብርሃም ዋላ እኳ ዘይከኣል እንተመሰለ ብሓቂ ኣብ መብጽዓ ኣምላኽ ይኣምን ነበረ።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እምነት ኣብርሃም ምስ ረኣየ ኣዝዩ ተሓጐሰ። እግዚኣብሄር ነቲ ተስፋ ዝተገብረሉ ወዲ ይስሃቅ ሃቦ።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መብጽዓኡ ብርግጽ ይፍጽሞ፣ ዋላ እኳ ንዓና ዘይከኣል እንተመሰለ።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200"/>
              <a:t>ኣምላኽ እዩ...</a:t>
            </a:r>
            <a:r xmlns:a="http://schemas.openxmlformats.org/drawingml/2006/main">
              <a:rPr lang="t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ኣምላኽ እዩ...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ኩሉ ዝኽእል (ኩሉ ክገብር ዝኽእል)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ኲይዝ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ኣብርሃም ይስሃቅ ክወልዶ ከሎ ዕድሚኡ ክንደይ እዩ ነይሩ?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ኣብርሃም ወዱ ይስሃቅ ክውለደሉ ከሎ ወዲ ሚእቲ ዓመት እዩ ነይሩ።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(ዘፍጥረት 21፡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ቍ.8 ቃል ኣምላኽ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900"/>
              <a:t>ኣብርሃም ንይስሃቅ ንኣምላኽ ኣቕረቦ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ሽዑ እግዚኣብሔር “ነቲ እተፍቅሮ ሓደ ወድኻ ይስሃቅ ውሰዶ።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ናብ ዞባ ሞርያ ድማ ኪድ። ኣብኡ ድማ ከም ዝሓርር መስዋእቲ ስውእዎ።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 ሓደ ኻብቲ ኣኽራን ክነግረኩም እየ።”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 22፡2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ሓደ መዓልቲ፡ ኣምላኽ ንኣብርሃም፡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“ሓደ ወድኻ ከም ዚሓርር መስዋእቲ ኣቕርበለይ።”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ኣብርሃም ንይስሃቅ ኣዝዩ ስለ ዘፍቅሮ ካብ ኣምላኽ ምስ ሰምዐ ተሪር ነበረ። ንሱ ግና ንኣምላኽ ክእዘዝ ወሰነ።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i" altLang="ko-KR" sz="3200"/>
              <a:t>ኣምላኽ መን እዩ?</a:t>
            </a:r>
            <a:r xmlns:a="http://schemas.openxmlformats.org/drawingml/2006/main">
              <a:rPr lang="t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ንሱ እዩ...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ንዓይ ሓዊሱ ዓለም ብምልእታ ዝሰርሐ ፈጣሪ።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ኣብርሃም ንይስሃቅ ኣሲሩ ኣብ መሰውኢ ኣንበሮ፣ ንሱ ድማ ክቐትሎ ፈተነ። ኣብታ ህሞት እቲኣ፡ 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“ኣብርሃም፡ ኣብርሃም ኣይትቕተሎ። ዋላ ሓንቲ ኣይትግበሩሉ። ሕጂ፡ ንኣምላኽ ከም እትፈርሖን ከም እተፍቅሮን ፈሊጠ ኣለኹ።” እግዚኣብሄር ኣብ ልዕሊ ኣብርሃም ዝገበሮ ፈተና እዚ እዩ ነይሩ።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“ኣምላኽ የቐንየለይ!” ኣምላኽ ንእምነት ኣብርሃም ብሓጐስ ተቐበሎ። እግዚኣብሄር ኣቦሓጎ ኩሎም ኣመንቲ ገበሮ።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/>
              <a:t>ናይ ሎሚ ትምህርቲ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ኣብርሃም ንይስሃቅ ኣዝዩ የፍቅሮ እኳ እንተ ነበረ፡ ንቓል ኣምላኽ ምእዛዝ ግን ዝያዳ ኣገዳሲ እዩ ነይሩ።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ካብ ዝኾነ ነገር ንላዕሊ ንኣምላኽ ከፍቅሮ ይግባእ፣ ካብ ዝኾነ ሰብ ዓለም ድማ ንላዕሊ።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200"/>
              <a:t>ኣምላኽ ድዩ?</a:t>
            </a:r>
            <a:r xmlns:a="http://schemas.openxmlformats.org/drawingml/2006/main">
              <a:rPr lang="t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ኣምላኽ እዩ..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ብፈተና እምነትና ዘደልድል ኣቦና።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/>
              <a:t>ናይ ሎሚ...</a:t>
            </a:r>
            <a:r xmlns:a="http://schemas.openxmlformats.org/drawingml/2006/main">
              <a:rPr lang="ti" altLang="en-US" sz="4000"/>
              <a:t> </a:t>
            </a:r>
            <a:r xmlns:a="http://schemas.openxmlformats.org/drawingml/2006/main">
              <a:rPr lang="ti" altLang="ko-KR" sz="4000"/>
              <a:t>ሕቶ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ንኣብርሃም ዚሓርር መስዋእቲ ኪቐርቦ እንታይ በሎ፧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chemeClr val="dk1"/>
                </a:solidFill>
              </a:rPr>
              <a:t>ወዲ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ሰበይቲ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ከልቢ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ኣባጊዕ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rgbClr val="ff0000"/>
                </a:solidFill>
              </a:rPr>
              <a:t>ወዲ</a:t>
            </a:r>
            <a:r xmlns:a="http://schemas.openxmlformats.org/drawingml/2006/main">
              <a:rPr lang="ti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ሽዑ እግዚኣብሔር “ነቲ እተፍቅሮ ሓደ ወድኻ ይስሃቅ ውሰዶ።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ናብ ዞባ ሞርያ ድማ ኪድ። ኣብኡ ድማ ከም ዝሓርር መስዋእቲ ስውእዎ።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ኣብ ሓደ ኻብቲ ኣኽራን ክነግረኩም እየ።”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 22፡2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ቁ.9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እቲ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ቃል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ካብ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ፈጣሪ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400"/>
              <a:t>ይስሃቅ ኣይተባእሰን።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ካብኡ ሰጊሩ ካልእ ዒላ ኰዒቱ፡ ብእኡ ዝተባእሰ ሰብ ኣይነበረን።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ንሱ ድማ "ሕጂ እግዚኣብሄር ቦታ ሂቡና" ኢሉ ረሆቦት ሰመያ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ኣብታ ምድሪ ድማ ክንዕምብብ ኢና።”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ዘፍጥረት።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26፤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እቲ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ዒላታት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ኔሮም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ስለዚ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ጠቃሚ,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ምኽንያቱ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ንሶም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ይከኣል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ምርካብ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ሕዱሽ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ማይ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ኣብ በረኻ። ይስሃቅ ነተን ዒላታት ኣቡኡ ከም ዝወረሰን ገይርወን።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ኲይዝ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ኣምላኽ ንዓለም ብእንታይ ገይርዋ?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እምኒ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ማይ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ሓመድ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ቃል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rgbClr val="FF0000"/>
                </a:solidFill>
              </a:rPr>
              <a:t>ቃል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ይኹን እምበር፡ ፍልስጥኤማውያን ቀንኡሉ። ስለዚ፡ ነቲ ዒላታት ብመሬት መሊኦሞ።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ግን፡ ይስሃቅ ምስኦም ኣይተባእሰን። ርሒቑ ድማ ነታ ዒላ ኰዓታ። ጽሩይ ማይ ዝሓዘ ዒላ ረኸበ።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ኣብዚ ግዜ እዚ እቶም ካልኦት ህዝቢ ነታ ዒላ ካብ ይስሃቅ ወሲዶማ። ግን፡ ምስኦም እውን ኣይተባእሰን።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ንይስሃቅ ባረኾ። እንደገና ካልእ ዒላ ኰዓተ። ኣምላኽ ካብኡ ጽሩይ ማይ ሃቦ። ይስሃቅ መሰውኢ ሰሪሑ መስዋእቲ ምስጋና ኣቕረበ።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ትምህርቲ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ይስሃቅ ምስቶም ዒላታቱ ዝወሰዱ ኣይተባእሰን።</a:t>
            </a:r>
            <a:r xmlns:a="http://schemas.openxmlformats.org/drawingml/2006/main">
              <a:rPr lang="t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እግዚኣብሄር ንይስሃቅ ባረኾ።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ምስ ካልኦት ክንበኣስ እውን የብልናን።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ንኻልኦት ከነፍቅርን ይቕረ ክንብሎምን ኣሎና።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200"/>
              <a:t>ኣምላኽ እዩ??</a:t>
            </a:r>
            <a:r xmlns:a="http://schemas.openxmlformats.org/drawingml/2006/main">
              <a:rPr lang="t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rgbClr val="c00000"/>
                </a:solidFill>
              </a:rPr>
              <a:t>ፈጣሪ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ነቶም ምስ ካልኦት ዝባኣሱ ይጸልኦም እዩ።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ነቶም ነንሕድሕዶም ዝፋቐሩ የፍቅሮም እዩ።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ኲይዝ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ይስሃቅ ብሰንኪ እንታይ እዩ ከቢድ እዋን ኣጋጠሞ?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ገዛ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ገንሸል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chemeClr val="dk1"/>
                </a:solidFill>
              </a:rPr>
              <a:t>ጽቡቕ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ስድራቤት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ti" altLang="ko-KR" sz="2800">
                <a:solidFill>
                  <a:srgbClr val="ff0000"/>
                </a:solidFill>
              </a:rPr>
              <a:t>ጽቡቕ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ካብኡ ሰጊሩ ካልእ ዒላ ኰዒቱ፡ ብእኡ ዝተባእሰ ሰብ ኣይነበረን።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ንሱ ድማ "ሕጂ እግዚኣብሄር ቦታ ሂቡና" ኢሉ ረሆቦት ሰመያ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ኣብታ ምድሪ ድማ ክንዕምብብ ኢና።”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ዘፍጥረት።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26፤</a:t>
            </a:r>
            <a:r xmlns:a="http://schemas.openxmlformats.org/drawingml/2006/main">
              <a:rPr lang="t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ቁ.10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እቲ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ቃል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ካብ</a:t>
            </a:r>
            <a:r xmlns:a="http://schemas.openxmlformats.org/drawingml/2006/main">
              <a:rPr lang="t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ፈጣሪ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/>
              <a:t>ኤሳው ነቲ ብዅርና ሸይጥዎ።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3600"/>
              <a:t>ንሓንቲ ሳእኒ ቀይሕ ሽሮ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i" altLang="ko-KR" sz="4000">
                <a:solidFill>
                  <a:srgbClr val="ff0000"/>
                </a:solidFill>
              </a:rPr>
              <a:t>ናይ ሎሚ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ሽዑ ያእቆብ ንኤሳው እንጌራን ገለ መሸፈኒ ምሸላን ሃቦ።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በሊዑ ሰተየ፡ ድሕሪኡ ተንሲኡ ከደ።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ስለዚ፡ ኤሳው ነቲ ብዅርናኡ ይንዕቖ።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i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i" altLang="ko-KR" sz="2800">
                <a:solidFill>
                  <a:schemeClr val="bg1">
                    <a:lumMod val="50000"/>
                  </a:schemeClr>
                </a:solidFill>
              </a:rPr>
              <a:t>ዘፍጥረት 25፡34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