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am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am" altLang="en-US" err="1"/>
              <a:t>ፎን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አይ.</a:t>
            </a:r>
            <a:r xmlns:a="http://schemas.openxmlformats.org/drawingml/2006/main">
              <a:rPr lang="a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የእግዚአብሔር ቃል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m" altLang="ko-KR" sz="4000"/>
              <a:t>ዮናታን፣</a:t>
            </a:r>
          </a:p>
          <a:p>
            <a:pPr xmlns:a="http://schemas.openxmlformats.org/drawingml/2006/main" algn="ctr"/>
            <a:r xmlns:a="http://schemas.openxmlformats.org/drawingml/2006/main">
              <a:rPr lang="am" altLang="ko-KR" sz="4000"/>
              <a:t>የዳዊት ጥሩ ጓደኛ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ፈተና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ዮናታን ለዳዊት ያልሰጠው ምንድን ነው?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ሰይፍ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ጋሻ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ቀስት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ልብስ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am" altLang="ko-KR" sz="2800">
                <a:solidFill>
                  <a:srgbClr val="FF0000"/>
                </a:solidFill>
              </a:rPr>
              <a:t>ጋሻ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ቁጥር 40 የእግዚአብሔር ቃል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400"/>
              <a:t>የንግስት አስቴር ድፍረት.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ንጉሡም "ንግሥት አስቴር ሆይ ምንድር ነው የምትለምነው? እስከ መንግሥት እኩሌታ ድረስ ይሰጥሻል" ብሎ ጠየቃቸው።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አስቴር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5፡3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ጠቢብ አይሁዳዊት አስቴር የፋርስ ንግሥት የነበረችበት ጊዜ ነበር። ይሁን እንጂ ሐማ የንጉሡን ሕግ በመጠቀም አይሁዶችን ለማጥፋት አሴረ።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እሷም ‘ንጉሱ ሳይጠራኝ ወደ ንጉሱ ብቀርብ ልገደል እችላለሁ” ብላ አሰበች። ነገር ግን ህዝቦቿ እንዲድኑ ለመጠየቅ ወደ ንጉሱ ለመሄድ ወሰነች, ምንም እንኳን ከህግ ውጭ ቢሆንም.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ነገር ግን ንግሥት አስቴርን በግቢው ውስጥ ቆማ ባየ ጊዜ በእሷ በጣም ተደስቶ፣ “ምን ትጠይቃለህ? እሰጥሃለሁ” አለው።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ሐማ አይሁዳውያንን ለማጥፋት ያደረገው ሴራ በንጉሡ ተገለጠ። በዚህም ምክንያት በንጉሥ ተጠላ ተገደለ።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“ጌታ ሆይ፣ ስለጠበክን እናመሰግናለን!” በንግሥቲቱ አስቴር ድፍረት የተነሳ አይሁዳውያን ጥበቃ ተደረገላቸው።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ትምህርት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አስቴር ልትገደል ብትችልም በድፍረት ሕዝቧን እንዲያድን ወደ አምላክ ጸለየች።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አይሁድን በአስደናቂ ጥበቡና ጥንካሬው በአስቴር ጸሎት ከችግር አዳናቸው።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በዕለት ተዕለት ሕይወታችን የእግዚአብሔርን አስደናቂ እርዳታ እና ማዳን እናምን እና እንጠብቅ።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3200"/>
              <a:t>እግዚአብሔር?</a:t>
            </a:r>
            <a:r xmlns:a="http://schemas.openxmlformats.org/drawingml/2006/main">
              <a:rPr lang="a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rgbClr val="C00000"/>
                </a:solidFill>
              </a:rPr>
              <a:t>እግዚአብሔር ነው..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ህዝቡን እስከ መጨረሻው የሚጠብቅ እና የሚረዳ ነው።</a:t>
            </a:r>
            <a:r xmlns:a="http://schemas.openxmlformats.org/drawingml/2006/main">
              <a:rPr lang="a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እስከ ዓለም ፍጻሜ ድረስ እየጠበቀኝ እና እየረዳኝ ነው።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ፈተና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አስቴር ሳትጠራ ወደ ንጉሡ ስትቀርብ ምን አጋጠማት?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ልትገደል ነበረች።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ተባረረች።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ንጉሱን ማግኘት አልቻለችም።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ለንጉሱ የምትፈልገውን ልትነግረው ትችል ነበር።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am" altLang="ko-KR" sz="2800">
                <a:solidFill>
                  <a:srgbClr val="FF0000"/>
                </a:solidFill>
              </a:rPr>
              <a:t>ለንጉሱ የምትፈልገውን ልትነግረው ትችል ነበር።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ዳዊት ከሳኦል ጋር ንግግሩን ከጨረሰ በኋላ፣ ዮናታን ከዳዊት ጋር በመንፈስ አንድ ሆነ፣ እንደ ራሱም ወደደው።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1ኛ ሳሙኤል 18፡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ንጉሡም "ንግሥት አስቴር ሆይ ምንድር ነው የምትለምነው? እስከ መንግሥት እኩሌታ ድረስ ይሰጥሻል" ብሎ ጠየቃቸው።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አስቴር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5፡3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ቁጥር 41 የእግዚአብሔር ቃል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m" altLang="ko-KR" sz="4400"/>
              <a:t>በእግዚአብሔር የተባረከ ኢዮብ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በዖጽ ምድር ኢዮብ የሚባል አንድ ሰው ይኖር ነበር። ይህ ሰው ነውር የሌለበት እና ቅን ነበረ; እግዚአብሔርን ፈራ ከክፉም ራቅ።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ኢዮብ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1፡1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በምሥራቅ ምድር በዖጽ ምድር ይኖር የነበረው ኢዮብ እጅግ ባለጠጋ ነበር። እግዚአብሔርን የሚፈራ ነውርም የሌለበትና ቅን።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“ኢዮብን ስለባረክህ ፈራህ! ኢዮብ እግዚአብሔርን የሚፈራው በከንቱ ነው?” ሰይጣን ኢዮብን ሊፈትነው አሰበ።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ሰይጣን ልጆቹንና ንብረቶቹን ሁሉ በአንድ ሌሊት ወሰደ። በዓለም ላይ እጅግ አሳዛኝ ሰው ሆነ።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ሚስቱ “እግዚአብሔርን ስድብና ሙት!” ብላ ሄደች። የኢዮብ ወዳጆች መጥተው ወቀሱት፤ ኢዮብ ግን እንደ ቀድሞው በእግዚአብሔር ታመነ።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የመከራና የምሬት ዘመን ነበር። ይሁን እንጂ ኢዮብ ፈተናውን አልፎ እግዚአብሔር ከበፊቱ የበለጠ በረከት ሰጠው። ከመቼውም ጊዜ በላይ እግዚአብሔርን የሚፈራ ሰው ሆነ።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ትምህርት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ኢዮብ ቅን ሰው ቢሆንም ሰይጣን ችግር ፈጠረበት።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ኢዮብ ችግሮች ቢያጋጥሙትም በአምላክ ያምን የነበረ ከመሆኑም በላይ በአምላክ ታግሦ ነበር።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እነዚያ ችግሮች ወደ እኛ ሊመጡ ይችላሉ።</a:t>
            </a:r>
          </a:p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በዚያን ጊዜ በእግዚአብሔር አምነን በእግዚአብሔር መታገስ አለብን።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m" altLang="ko-KR" sz="3200"/>
              <a:t>እግዚአብሔር?</a:t>
            </a:r>
            <a:r xmlns:a="http://schemas.openxmlformats.org/drawingml/2006/main">
              <a:rPr lang="a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ko-KR" sz="3600">
                <a:solidFill>
                  <a:srgbClr val="C00000"/>
                </a:solidFill>
              </a:rPr>
              <a:t>እግዚአብሔር ነው..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አንድ ነው።</a:t>
            </a:r>
          </a:p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እንደ ራሱ ፈቃድ ሀብታም ወይም ደሃ ሊያደርገን የሚችል።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ቁጥር 32 የእግዚአብሔር ቃል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400"/>
              <a:t>ጥበብን እንደ ስጦታ የተቀበለ ሰሎሞን።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ፈተና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ስለ ኢዮብ የትኛው የተሳሳተ ነው?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ሀብታም ነበር።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በምስራቅ ምድር ይኖር ነበር።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ንጉሥ ነበር።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እግዚአብሔርን ፈራ።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am" altLang="ko-KR" sz="2800">
                <a:solidFill>
                  <a:srgbClr val="FF0000"/>
                </a:solidFill>
              </a:rPr>
              <a:t>ንጉሥ ነበር።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በዖጽ ምድር ኢዮብ የሚባል አንድ ሰው ይኖር ነበር። ይህ ሰው ነውር የሌለበት እና ቅን ነበረ; እግዚአብሔርን ፈራ ከክፋትም ራቅ።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ኢዮብ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1፡1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አይ. 42 የእግዚአብሔር ቃል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400"/>
              <a:t>ዳንኤል የንጉሱን ምግብ ለመብላት ፈቃደኛ አልሆነም.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ዳንኤል ግን በንጉሣዊው መብልና ወይን ራሱን ላለማያራክስ ወሰነ፤ በዚህ መንገድ ራሱን እንዳያረክስ የሹማምንቱን ፈቃድ ጠየቀ።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ዳንኤል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1፡8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ዳንኤልና ሦስቱ ጓደኞቹ በግዞት ወደ ባቢሎን ወሰዱ። ንጉሡም የንጉሥ መብልና የወይን ጠጅ እየሰጣቸው እንዲያስተምሯቸው ባለሥልጣኖቹን አዘዛቸው።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“በአምላክ ሕግ የተከለከለ ምግብ እንዳንመገብ እንፈልጋለን!” ዳንኤልና ሦስቱ ጓደኞቹ በዚህ መንገድ ራሳቸውን እንዳያረክሱ የሹማምንቱን ፈቃድ ጠየቁ።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ዳንኤልና ሦስቱ ጓደኞቹ ለአይዶል የቀረበላቸውን ምግብ ከመመገብ ይልቅ አትክልትና ውኃ ይመገቡ ነበር። እግዚአብሔር ዋጋ ሰጣቸው እና የበለጠ ጥበብን ሰጣቸው።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"እንዴት ጥበበኞች ናቸው!" ንጉሱ የንጉሣዊውን ምግብ ከሚበሉ ከማንኛውም ወጣት ወንዶች የበለጠ ጤናማ እና ጥበበኛ መስለው ለመታየት አያስገርምም.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ከዚያን ጊዜ ጀምሮ ዳንኤልና ሦስቱ ወዳጆቹ የባቢሎንን አስፈላጊ ነገሮች በመምራት በአምላክ ፊት ራሳቸውን ቀደሱ።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ትምህርት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ዳንኤልና ሦስቱ ጓደኞቹ በእስረኞች ሁኔታ ውስጥም እንኳ የአምላክን ሕግ ለመጠበቅ ወስነዋል።</a:t>
            </a:r>
          </a:p>
          <a:p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ከዚያም የንጉሣዊውን ምግብ ከሚበሉት ሰዎች ሁሉ የበለጠ ጤናማ እና ጥበበኞች ሆኑ።</a:t>
            </a:r>
          </a:p>
          <a:p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በማንኛውም ሁኔታ እግዚአብሔርን መታዘዝ አለብን።</a:t>
            </a:r>
          </a:p>
          <a:p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እግዚአብሔርን እንደ መውደድ ምንም አስፈላጊ ነገር የለም።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ንጉሥ ሰሎሞን በሀብትና በጥበብ ከሌሎቹ የምድር ነገሥታት ሁሉ ይበልጣል።</a:t>
            </a:r>
            <a:r xmlns:a="http://schemas.openxmlformats.org/drawingml/2006/main">
              <a:rPr lang="a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2ኛ ዜና 9፡-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3200"/>
              <a:t>የአለም ጤና ድርጅት</a:t>
            </a:r>
            <a:r xmlns:a="http://schemas.openxmlformats.org/drawingml/2006/main">
              <a:rPr lang="am" altLang="en-US" sz="3200"/>
              <a:t> </a:t>
            </a:r>
            <a:r xmlns:a="http://schemas.openxmlformats.org/drawingml/2006/main">
              <a:rPr lang="am" altLang="ko-KR" sz="3200"/>
              <a:t>ነው።</a:t>
            </a:r>
            <a:r xmlns:a="http://schemas.openxmlformats.org/drawingml/2006/main">
              <a:rPr lang="am" altLang="en-US" sz="3200"/>
              <a:t> </a:t>
            </a:r>
            <a:r xmlns:a="http://schemas.openxmlformats.org/drawingml/2006/main">
              <a:rPr lang="am" altLang="ko-KR" sz="3200"/>
              <a:t>እግዚአብሔር?</a:t>
            </a:r>
            <a:r xmlns:a="http://schemas.openxmlformats.org/drawingml/2006/main">
              <a:rPr lang="a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rgbClr val="C00000"/>
                </a:solidFill>
              </a:rPr>
              <a:t>እግዚአብሔር ነው..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በሁሉም ቦታዎች በአንድ ጊዜ ሊሆን የሚችል ነው (በሁሉም ቦታ)። እርሱም ሁሉን ቻይ ነው።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ፈተና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ዳንኤልና ሦስቱ ጓደኞቹ ከንጉሥ መብል ይልቅ ምን ይበሉ ነበር?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ውሃ እና አትክልት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ኩኪ እና ኮክ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ኑድል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ሩዝ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am" altLang="ko-KR" sz="2800">
                <a:solidFill>
                  <a:srgbClr val="FF0000"/>
                </a:solidFill>
              </a:rPr>
              <a:t>ውሃ እና አትክልት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ዳንኤል ግን በንጉሣዊው መብልና ወይን ራሱን ላለማያራክስ ወሰነ፤ በዚህ መንገድ ራሱን እንዳያረክስ የሹማምንቱን ፈቃድ ጠየቀ።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ዳንኤል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1፡8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ቁጥር 43 የእግዚአብሔር ቃል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400"/>
              <a:t>የአንበሳው ዋሻ ዳንኤል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ንጉሡም እጅግ ደስ ብሎት ዳንኤልን ከጕድጓዱ እንዲያወጡት አዘዘ። ዳንኤልም ከጕድጓዱ በተነሣ ጊዜ በአምላኩ ታምኖ ነበርና ቍስል አልተገኘበትም።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ዳንኤል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6፡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በባቢሎን ውስጥ ዳንኤልን የሚጠሉ ሰዎች ነበሩ, እሱም በግዞት ተወስዶ ጠቅላይ ሚኒስትር ሆነ. ዳንኤልን ሊገድሉት ፈለጉ።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"ከንጉሡ በቀር ለሌላ ነገር የሚሰግድ ወደ አንበሳ ጉድጓድ ይጣላል!" ዳንኤል ቢያውቅም በቀን ሦስት ጊዜ መጸለይን አላቆመም።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ስለዚህ በመጨረሻ ዳንኤል ወደ አስፈሪው የአንበሳ ጉድጓድ ተጣለ።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ንጉሡም በማግስቱ በማለዳ ወደ አንበሳው ጉድጓድ መጣና ‘ዳንኤል ሆይ! ደህና ነህ?' እንዲያውም ንጉሡ ዳንኤልን በጣም ስለሚወደው ዳንኤል እንዳይሞት ፈልጎ ነበር።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"እግዚአብሔር እንዲጠብቀኝ ደህና ነኝ!" ዳንኤል አልተጎዳም። ንጉሡም የዳንኤልን አምላክ አመሰገነ።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ሰሎሞን በንጉሥ ዳዊት ምትክ የእስራኤል ሦስተኛ ንጉሥ ሆነ።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ትምህርት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ለጣዖት ያልሰገደ ዳንኤል</a:t>
            </a:r>
          </a:p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በመጨረሻ ወደ አንበሳ ጉድጓድ ተጣለ ነገር ግን ደህና ሆነ።</a:t>
            </a:r>
          </a:p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በዳንኤል እምነት ምክንያት የባቢሎን ንጉሥ እግዚአብሔርን አመሰገነ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እግዚአብሔርን ብቻ እና ማምለክ አለብን</a:t>
            </a:r>
          </a:p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ለጣዖት የማያገለግል እምነት ሊኖረን ይገባል!</a:t>
            </a:r>
          </a:p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እንዲህ ዓይነቱ እምነት ሌሎች ሰዎች በአምላክ እንዲያምኑ ሊያደርግ ይችላል።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3200"/>
              <a:t>እግዚአብሔር ነው?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rgbClr val="C00000"/>
                </a:solidFill>
              </a:rPr>
              <a:t>እግዚአብሔር አንድ ነው..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ታማኝ ነው።</a:t>
            </a:r>
            <a:r xmlns:a="http://schemas.openxmlformats.org/drawingml/2006/main">
              <a:rPr lang="a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በእውነት በእርሱ የሚያምኑትን እና የሚያገለግሉትን ሊያድናቸው የሚችል።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ፈተና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ለምን</a:t>
            </a:r>
            <a:r xmlns:a="http://schemas.openxmlformats.org/drawingml/2006/main">
              <a:rPr lang="a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ነበር</a:t>
            </a:r>
            <a:r xmlns:a="http://schemas.openxmlformats.org/drawingml/2006/main">
              <a:rPr lang="a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ዳንኤል ወደ አንበሳ ጉድጓድ ተጣለ?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ንጉሡን ዋሽቷልና።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ለንጉሡ ጣዖት ስላልሰገደ።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ንጉሡን ሊገድለው ነበርና።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እግዚአብሔርን በሚገባ ስላላመለከ ነው።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am" altLang="ko-KR" sz="2800">
                <a:solidFill>
                  <a:srgbClr val="FF0000"/>
                </a:solidFill>
              </a:rPr>
              <a:t>ለንጉሡ ጣዖት ስላልሰገደ።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ንጉሡም እጅግ ደስ ብሎት ዳንኤልን ከጕድጓዱ እንዲያወጡት አዘዘ። ዳንኤልም ከጕድጓዱ በተነሣ ጊዜ በአምላኩ ታምኖ ነበርና ቍስል አልተገኘበትም።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ዳንኤል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6፡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ቁጥር 44 የእግዚአብሔር ቃል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400"/>
              <a:t>በታላቁ ዓሣ ውስጥ የነበረው ዮናስ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ግን ዮናስን የሚውጠው አንድ ትልቅ ዓሣ አዘጋጅቶ ነበር፤ ዮናስም ሦስት ቀንና ሦስት ሌሊት በአሣው ውስጥ ነበር።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ዮናስ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1፡17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አንድ ቀን እግዚአብሔር ለዮናስ ተገለጠለትና እንዲህ አለው።</a:t>
            </a:r>
          </a:p>
          <a:p>
            <a:r xmlns:a="http://schemas.openxmlformats.org/drawingml/2006/main">
              <a:rPr lang="am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“ወደ ታላቂቱ ከተማ ወደ ነነዌ ሄደህ ስለ እርስዋ ስበክ! ከክፋታቸው አድናቸዋለሁ።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ዮናስ እግዚአብሔርን መታዘዝ አልፈለገም። ወደ ውጭም ሄዶ ከእግዚአብሔር ፊት ለመሸሽ ወደ ተርሴስ በመርከብ ሄደ።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ነገር ግን፣ እግዚአብሔር ታላቅ ነፋስን ላከ እና ሁሉም ይሞታሉ። መርከበኞች ዮናስን ወደ ባሕር ጣሉት። ታላቅ ዓሣ መጥቶ ዋጠው።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ዮናስ በዓሣው ውስጥ ለ 3 ቀናት ኃጢአቱ ተጸጽቷል.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"ህዝቤን በመልካም እንድመራ ጥበብን ስጠኝ" ሰሎሞን ይህን በመለመኑ እግዚአብሔር ተደስቶ ነበር። ስለዚህ እግዚአብሔር ሰሎሞን የጠየቀውን ሰጠው።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ዓሣው በደረቅ መሬት ላይ ተፋው። ወደ ነነዌ ሄዶ ሳይወድ የእግዚአብሔርን መልእክት ጮኸላቸው።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የነነዌ ሰዎች የእግዚአብሔርን ማስጠንቀቂያ ሲሰሙ ንስሐ ገብተው የእግዚአብሔርን ጸጋ ፈለጉ። እግዚአብሔር የነነዌን ሰዎች ይቅር አለ።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ትምህርት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ዮናስ የአምላክን ቃል አልታዘዘም።</a:t>
            </a:r>
          </a:p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ግን ዮናስን አልታዘዘም ብሎ ተጠቅሞ በመጨረሻም ነነዌን አዳናቸው።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የእግዚአብሔር ፈቃድ እኔ ከማስበው የሚለይበት ጊዜ አለ።</a:t>
            </a:r>
          </a:p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የእግዚአብሔር ፈቃድ ግን ሁል ጊዜ ትክክል ነው።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ሁልጊዜ ለእግዚአብሔር ፈቃድ መታዘዝ አለብን።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3200"/>
              <a:t>እግዚአብሔር ማነው?</a:t>
            </a:r>
            <a:r xmlns:a="http://schemas.openxmlformats.org/drawingml/2006/main">
              <a:rPr lang="a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rgbClr val="C00000"/>
                </a:solidFill>
              </a:rPr>
              <a:t>እግዚአብሔር ነው..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በቅንነት በኃጢአታቸው ተጸጽተው ይቅርታ የሚጠይቁትን የሚያድናቸው እግዚአብሔር ነው።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ፈተና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ዮናስ 3 ቀን የማን ሆድ ነበር?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አንበሳ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ዝሆን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ውሻ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ዓሳ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am" altLang="ko-KR" sz="2800">
                <a:solidFill>
                  <a:srgbClr val="FF0000"/>
                </a:solidFill>
              </a:rPr>
              <a:t>ዓሳ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ግን ዮናስን የሚውጠው አንድ ትልቅ ዓሣ አዘጋጅቶ ነበር፤ ዮናስም ሦስት ቀንና ሦስት ሌሊት በአሣው ውስጥ ነበር።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ዮናስ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1፡17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አንድ ቀን ሁለት ሴቶች ትንሽ ልጅ ይዘው ወደ ሰሎሞን መጡ። ሕፃኗ ከንጉሥ በፊት ሕፃኗ ነው ብለው ተዋጉ።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ንጉሱም “ሁለት ሴቶች ሕፃኑ ልጇ ነው ብለው አጥብቀው ስለሚናገሩ ልጁን ለሁለት ቆርጠህ ግማሹን ለአንዱ ግማሹን ለሌላው ስጥ!” አለ።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አንዲት ሴት ለልጇ አዘነች:: ስለዚህ፣ “ሕያው የሆነውን ሕፃን ስጧት። አትግደለው! ሰለሞን ይህን ሲሰማ ሴትየዋ እውነተኛ እናቱ እንደሆነች ወሰነ። ንጉሱም “ህፃኗን ስጧት። እሷ እውነተኛ እናት ናት! 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ትምህርት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ሰሎሞን የጠየቀው ጠቢብ ልብ እንጂ ሀብትና ሥልጣን አይደለም።</a:t>
            </a:r>
          </a:p>
          <a:p>
            <a:pPr xmlns:a="http://schemas.openxmlformats.org/drawingml/2006/main" algn="ctr"/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አገሩን ለመግዛት.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ለራሳችን ብቻ ሳይሆን ሌሎችን ለማገልገልም ወደ እግዚአብሔር መጸለይ አለብን።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ዳዊት ከሳኦል ጋር ንግግሩን ከጨረሰ በኋላ፣ ዮናታን ከዳዊት ጋር በመንፈስ አንድ ሆነ፣ እንደ ራሱም ወደደው።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1ኛ ሳሙኤል 18፡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3200"/>
              <a:t>እግዚአብሔር?</a:t>
            </a:r>
            <a:r xmlns:a="http://schemas.openxmlformats.org/drawingml/2006/main">
              <a:rPr lang="a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rgbClr val="C00000"/>
                </a:solidFill>
              </a:rPr>
              <a:t>እግዚአብሔር..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ከዓለም የማትገኙትን ጥበብ ሊሰጠን የሚችል እግዚአብሔር ነው።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ፈተና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ሰሎሞን እግዚአብሔርን ምን ጠየቀ?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ምግብ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ሀብት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ጤና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ጥበብ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rgbClr val="FF0000"/>
                </a:solidFill>
              </a:rPr>
              <a:t>ጥበብ </a:t>
            </a:r>
            <a:r xmlns:a="http://schemas.openxmlformats.org/drawingml/2006/main">
              <a:rPr lang="am" altLang="ko-KR" sz="2800">
                <a:solidFill>
                  <a:srgbClr val="FF0000"/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ንጉሥ ሰሎሞን በሀብትና በጥበብ ከሌሎቹ የምድር ነገሥታት ሁሉ ይበልጣል።</a:t>
            </a:r>
            <a:r xmlns:a="http://schemas.openxmlformats.org/drawingml/2006/main">
              <a:rPr lang="a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2ኛ ዜና 9፡-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ቁጥር 33 የእግዚአብሔር ቃል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400"/>
              <a:t>ለእግዚአብሔር ስም ቤተ መቅደስ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ሰሎሞን ለእግዚአብሔር ስም ቤተ መቅደስና ለራሱ ቤተ መንግሥት ይሠራ ዘንድ አዘዘ።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2ኛ ዜና 2፡1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ሰሎሞን አባቱ ዳዊት ባዘዘው መሠረት ለእግዚአብሔር ቤተ መቅደስ መሥራት ፈለገ።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ስለዚህ፣ የተካኑ አናጺዎች ለቤተ መቅደሱ ምርጥ የሆኑትን ዛፎች እንዲያመጡ አዘዘ።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ለመቅደሱም ድንጋይ አዘጋጀ። ችሎታ ያላቸው የእጅ ጥበብ ባለሙያዎች ትልልቅ፣ ድንቅ እና ጠንካራ ድንጋዮች እንዲያመጡ ጠየቀ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አንዳንድ የእጅ ጥበብ ባለሙያዎች የእግዚአብሔርን ቤተ መቅደስ በቀለማት ያሸበረቀ ልብስና በወርቅ ክር አስጌጡ።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የእግዚአብሔር ቤተ መቅደስ በተፈጸመ ጊዜ ሰሎሞንና የእስራኤል ሰዎች ሁሉ በታላቅ ደስታ እግዚአብሔርን አመለኩ።</a:t>
            </a:r>
            <a:r xmlns:a="http://schemas.openxmlformats.org/drawingml/2006/main">
              <a:rPr lang="am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“ጌታ አምላክ ሆይ! ኑና እዚህ ንገሱን!”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ዳዊት በቤተ መንግሥቱ ማደር ሆነ። የንጉሥ ሳኦል ልጅ የሆነውን ዮናታንን አገኘው።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ትምህርት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ሰሎሞን እና ህዝቡ ለእግዚአብሔር ፍቅር ያላቸውን ልብ ለእግዚአብሔር አምላክ የሚያምር ቤተ መቅደስ በመገንባት አሳይተዋል።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ቤተክርስቲያን እግዚአብሔርን የምንገናኝበት እና ለእግዚአብሔር ያለንን ፍቅር የምናሳይበት ቦታ ነው።</a:t>
            </a:r>
          </a:p>
          <a:p>
            <a:pPr xmlns:a="http://schemas.openxmlformats.org/drawingml/2006/main" algn="ctr"/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ቤተክርስቲያናችንን መውደድ አለብን።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3200"/>
              <a:t>እግዚአብሔር?</a:t>
            </a:r>
            <a:r xmlns:a="http://schemas.openxmlformats.org/drawingml/2006/main">
              <a:rPr lang="a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rgbClr val="C00000"/>
                </a:solidFill>
              </a:rPr>
              <a:t>እግዚአብሔር..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አምላኪዎችን የሚመረምር የሚባርካቸውም ነው።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ጥያቄ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ሰሎሞንና እስራኤላውያን ለአምላክ ያላቸውን ፍቅር ለመግለጽ ምን አደረጉ?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አይዶል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ቤተ መንግስት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ከተማ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መቅደስ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a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am" altLang="en-US" sz="2800">
                <a:solidFill>
                  <a:srgbClr val="FF0000"/>
                </a:solidFill>
              </a:rPr>
              <a:t>መቅደስ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ሰሎሞን ለእግዚአብሔር ስም ቤተ መቅደስና ለራሱ ቤተ መንግሥት ይሠራ ዘንድ አዘዘ።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2ኛ ዜና 2፡1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ቁጥር 34 የእግዚአብሔር ቃል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400"/>
              <a:t>እንጀራና ሥጋ ያመጡ ቁራዎች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/>
              <a:t>ከወንዙም ትጠጣለህ፥ በዚያም እንዲመግቡህ ቁራዎችን አዝዣለሁ።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ነገሥታት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17፡4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በእግዚአብሔር ፊት እጅግ ክፉ የሆነ አክዓብ የሚባል ንጉሥ ነበረ። ነቢዩ ኤልያስ የእግዚአብሔርን ቃል ለአክዓብ አቀረበ።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"በምድር ላይ ዝናብ አይኖርም!" በዚህ ጊዜ አክዓብ ሊገድለው ሞከረ። እግዚአብሔርም ከንጉሥ አክዓብ ሰወረው።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ኤልያስም እግዚአብሔር ወደ ነገረው ምድር ሸሸ።</a:t>
            </a:r>
          </a:p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ነገር ግን እዚያ የሚበላው ምግብ ማግኘት አልቻለም።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በዚያ ኤልያስን እንዲመግቡት ቁራዎችን አዘዛቸው። ቁራዎቹም ጥዋትና ማታ እንጀራና ሥጋ ያመጡለት ነበር፤ ከወንዙም ይጠጣ ነበር።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ዮናታን ዳዊትን በጣም ወደደው። ዮናታን ከዳዊት ጋር በመንፈስ አንድ ሆነ።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ኤልያስ ሕይወቱን አደጋ ላይ ጥሎ የእግዚአብሔርን ቃል ታዘዘ እና የእግዚአብሔርን ጥበቃ አስደናቂ ተሞክሮ አግኝቷል።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ትምህርት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ክፉው ንጉሥ አክዓብ የእግዚአብሔርን ቃል መታዘዝ አልወደደም። ስለዚህ፣ የእግዚአብሔርን ቃል የተናገረውን ኤልያስን ለመግደል ሞከረ።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ነገር ግን፣ እግዚአብሔር ኤልያስን በሚያስደንቅ መንገድ ጠበቀው እና ተንከባከበው!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እንደ ኤልያስ በማንኛውም ሁኔታ የእግዚአብሔርን ቃል መታዘዝ እና ማወጅ አለብን።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በእርግጥ ይጠብቀናል።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3200"/>
              <a:t>እግዚአብሔር ማነው?</a:t>
            </a:r>
            <a:r xmlns:a="http://schemas.openxmlformats.org/drawingml/2006/main">
              <a:rPr lang="a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rgbClr val="C00000"/>
                </a:solidFill>
              </a:rPr>
              <a:t>እግዚአብሔር ነው..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የሚታዘዙትን የሚንከባከብ እና ቃሉን በሚያስደንቅ መንገድ የሚጠብቅ ነው።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ፈተና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ለኤልያስ የሚበላውን ማን አመጣው?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ፈረስ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ንስር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ዘንዶ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ቁራ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rgbClr val="FF0000"/>
                </a:solidFill>
              </a:rPr>
              <a:t>ቁራ </a:t>
            </a:r>
            <a:r xmlns:a="http://schemas.openxmlformats.org/drawingml/2006/main">
              <a:rPr lang="am" altLang="ko-KR" sz="2800">
                <a:solidFill>
                  <a:srgbClr val="FF0000"/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/>
              <a:t>ከወንዙም ትጠጣለህ፥ በዚያም እንዲመግቡህ ቁራዎችን አዝዣለሁ።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ነገሥታት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17፡4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ቁጥር 35 የእግዚአብሔር ቃል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400"/>
              <a:t>ዱቄቱ እና ዘይት</a:t>
            </a:r>
          </a:p>
          <a:p>
            <a:pPr xmlns:a="http://schemas.openxmlformats.org/drawingml/2006/main" algn="ctr"/>
            <a:r xmlns:a="http://schemas.openxmlformats.org/drawingml/2006/main">
              <a:rPr lang="am" altLang="ko-KR" sz="4400"/>
              <a:t>ጥቅም ላይ አልዋለም ነበር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ወዲያውኑ ወደ ሲዶና ሰራፕታ ሂድና በዚያ ተቀመጥ። በዚያ ቦታ ያለችን አንዲት መበለት እህልን እንድትሰጥህ አዝዣለሁ።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ነገሥታት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17፡9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አምላክ እንደተናገረው በእስራኤል ውስጥ ዝናብ አልነበረም። ስለዚህ ሰዎች የሚበሉት ምግብ አልነበረም።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አምላክ ኤልያስን በሰራፕታ ወደምትኖር አንዲት መበለት ላከው።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ኤልያስ ለእርስዋ የተረፈች አንዲት እፍኝ ዱቄትና ትንሽ ዘይት ብቻ እንጀራ እንድትሠራላት ጠየቃት።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ዮናታንም የራሱን ሰይፍና ቀስት ለዳዊት ሰጠው። ዳዊትን በእውነት ያምን ነበር ማለት ነው።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የሚኖሩበት ዱቄትና ዘይት ባይበቃትም እንደ ኤልያስ ቃል እንጀራ ሠርታ አስቀድማ ለኤልያስ ሰጥታ ለራሳቸው አዘጋጀች።</a:t>
            </a:r>
            <a:r xmlns:a="http://schemas.openxmlformats.org/drawingml/2006/main">
              <a:rPr lang="am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ከዚያ በሚያስደንቅ ሁኔታ የዱቄት ማሰሮው እና የዘይት ማሰሮው ነበሩ</a:t>
            </a:r>
            <a:r xmlns:a="http://schemas.openxmlformats.org/drawingml/2006/main">
              <a:rPr lang="am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ጥቅም ላይ አልዋለም.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አንድ ቀን ልጇ ሞተ። እግዚአብሔር አምላክ ግን የብላቴናው ሕይወት ወደ እርሱ ተመልሶ በሕይወት እንዲኖር አደረገ። ለእግዚአብሔር ክብር ሰጠች።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ትምህርት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መበለቲቱ ትንሽ ዱቄትና ዘይት አቀረበች</a:t>
            </a:r>
          </a:p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ወደ እግዚአብሔር።</a:t>
            </a:r>
            <a:r xmlns:a="http://schemas.openxmlformats.org/drawingml/2006/main">
              <a:rPr lang="am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ከዚያም ብዙ በረከት አገኘች።</a:t>
            </a:r>
          </a:p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ከማሰብ በላይ.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አንዳንድ ጊዜ፣ አንድ አስፈላጊ ነገር ለእግዚአብሔር መስጠት ያለብን ጊዜ ይኖራል።</a:t>
            </a:r>
          </a:p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ከዚያም እግዚአብሔር በዚህ መባና መስዋዕትነት አብዝቶ ይባርከናል።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3200"/>
              <a:t>እግዚአብሔር ማነው?</a:t>
            </a:r>
            <a:r xmlns:a="http://schemas.openxmlformats.org/drawingml/2006/main">
              <a:rPr lang="a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rgbClr val="C00000"/>
                </a:solidFill>
              </a:rPr>
              <a:t>እግዚአብሔር ነው..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እግዚአብሄር በምግብ፣ ልብስ እና ቤት ወዘተ እንድንኖር የሚያስፈልገንን ሁሉ የሚሰጠን ነው።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ፈተና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ኤልያስን ለማን ሂድ አለው?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ንጉስ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ካህን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መበለት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አጠቃላይ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am" altLang="ko-KR" sz="2800">
                <a:solidFill>
                  <a:srgbClr val="FF0000"/>
                </a:solidFill>
              </a:rPr>
              <a:t>መበለት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ወዲያውኑ ወደ ሲዶና ሰራፕታ ሂድና በዚያ ተቀመጥ። በዚያ ቦታ ያለችን አንዲት መበለት እህልን እንድትሰጥህ አዝዣለሁ።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ነገሥታት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17፡9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ቁጥር 36 የእግዚአብሔር ቃል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m" altLang="ko-KR" sz="4400"/>
              <a:t>እሳቱ ከሰማይ ወረደ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የእግዚአብሔርም እሳት ወድቃ መሥዋዕቱን፣ እንጨቱን፣ ድንጋዮቹንና አፈሩን አቃጠለች፤ በጕድጓዱ ውስጥ ያለውንም ውኃ ላሰች።</a:t>
            </a:r>
            <a:r xmlns:a="http://schemas.openxmlformats.org/drawingml/2006/main">
              <a:rPr lang="a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ነገሥታት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18፡38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ኤልያስን ወደ ክፉው የእስራኤል ንጉሥ ወደ አክዓብ ላከው። “እውነተኛ አምላክ ማን እንደሆነ ታውቃለህ!”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ኤልያስ ጣዖት አምላኪዎችን ከ850 ሐሰተኛ ነቢያት ጋር ተዋግቷል። "በእሳት የሚመልስ አምላክ እውነተኛ አምላክ ነው!"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ዮናታንም ውድ ልብሱን ለዳዊት ሰጠው። ዮናታን ከዳዊት ጋር ያለውን ጥልቅ ወዳጅነት ያሳያል።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ነብያት የአምላካቸውን ስም ጠርተው በለውጡ ዙሪያ ጨፍረዋል ነገር ግን ምንም አይነት የእሳት ምላሽ አልነበረም።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ተራው የኤልያስ ሆነ። ኤልያስ ወደ ሰማይ ጸለየ። ከዚያም የእግዚአብሔር እሳት ወድቃ በመስዋዕቱ ላይ ያለውን መሥዋዕት አቃጠለችው።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“እግዚአብሔር እውነተኛ አምላክ ነው!” የእስራኤል ሰዎች በኃጢአታቸው ተጸጽተው ለእግዚአብሔር ክብር ሰጡ።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ትምህርት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የሐሰት አማልክት ምንም ማድረግ አልቻሉም።</a:t>
            </a:r>
          </a:p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ለ</a:t>
            </a:r>
            <a:r xmlns:a="http://schemas.openxmlformats.org/drawingml/2006/main">
              <a:rPr lang="am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እነሱ</a:t>
            </a:r>
            <a:r xmlns:a="http://schemas.openxmlformats.org/drawingml/2006/main">
              <a:rPr lang="am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ነበረው።</a:t>
            </a:r>
            <a:r xmlns:a="http://schemas.openxmlformats.org/drawingml/2006/main">
              <a:rPr lang="am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አይ</a:t>
            </a:r>
            <a:r xmlns:a="http://schemas.openxmlformats.org/drawingml/2006/main">
              <a:rPr lang="am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ኃይል.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ሁሉን ቻይ ነው።</a:t>
            </a:r>
          </a:p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በእርሱ ስንታመን እና ስናምን አስደናቂ ተአምራቱን ማግኘት እንችላለን።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m" altLang="ko-KR" sz="3200"/>
              <a:t>እግዚአብሔር ማነው?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ko-KR" sz="3600">
                <a:solidFill>
                  <a:srgbClr val="C00000"/>
                </a:solidFill>
              </a:rPr>
              <a:t>እግዚአብሔር ነው..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እርሱ ከሐሰተኛ ጣዖታት የሚለይ እውነተኛና ሕያውና የሚሰራ አምላክ ነው።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ፈተና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ኤልያስ ሲጸልይ ከሰማይ የወረደው ምንድን ነው?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በረዶ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ዝናብ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ድንጋይ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እሳት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am" altLang="ko-KR" sz="2800">
                <a:solidFill>
                  <a:srgbClr val="FF0000"/>
                </a:solidFill>
              </a:rPr>
              <a:t>እሳት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የእግዚአብሔርም እሳት ወድቃ መሥዋዕቱን፣ እንጨቱን፣ ድንጋዮቹንና አፈሩን አቃጠለች፤ በጕድጓዱ ውስጥ ያለውንም ውኃ ላሰች።</a:t>
            </a:r>
            <a:r xmlns:a="http://schemas.openxmlformats.org/drawingml/2006/main">
              <a:rPr lang="a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ነገሥታት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18፡38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አይ. 37 የእግዚአብሔር ቃል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400"/>
              <a:t>ንዕማን ከለምጽ ተፈወሰ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የእግዚአብሔርም ሰው እንደ ነገረው ወደ ዮርዳኖስ ሰባት ጊዜ ወረደ ሥጋውም ተመለሰ እንደ ብላቴናም ንጹሕ ሆነ።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2ኛ ነገ 5፡14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ንዕማን የሶርያ ንጉሥ ሠራዊት አዛዥ ነበር፤ ነገር ግን ለምጽ ነበረበት። የእስራኤል ነቢይ ወደ ነበረው ወደ ኤልሳዕ ሊታደስ ሄደ።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ንጉሥ ሳኦል ሊገድለው ሞክሮ ስለነበር ዳዊት ለበርካታ ጊዜያት ለሞት የሚዳርግ አደገኛ ሁኔታዎች አጋጥሞት ነበር። ሆኖም በዮናታን እርዳታ ከእነዚህ አደጋዎች ማምለጥ ይችላል።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ኤልሳዕም አላገኘውም፤ ነገር ግን “ሂድ፣ በዮርዳኖስ ወንዝ ሰባት ጊዜ ታጠብ” አለው።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ንዕማን በኤልሳዕ ቃል ተናደደ። አገልጋዮቹ ግን፣ “ወደ ወንዙ ሂድና ገላህን ነክሶ እባክህ” አሉት።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ኤልሳዕና አገልጋዮቹ እንደተናገሩት ንዕማን በዮርዳኖስ ውስጥ ሰባት ጊዜ ገባ።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ከዚያም የሚገርመው ሥጋው ታድሶ ንጹሕ ሆነ።</a:t>
            </a:r>
          </a:p>
          <a:p>
            <a:r xmlns:a="http://schemas.openxmlformats.org/drawingml/2006/main">
              <a:rPr lang="am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ንዕማን ወደ ኤልሳዕ ተመልሶ እግዚአብሔርን አከበረ።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ትምህርት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ንዕማን የእግዚአብሔር ሰው የሆነውን ኤልሳዕን ሰምቶ ቃሉን ሲጠብቅ ከለምጹ መንጻት ተባረከ።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በራሳችን ፈቃድ መኖር የለብንም።</a:t>
            </a:r>
          </a:p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በእግዚአብሔር ፈቃድ እንጂ።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ስንኖር እና የእግዚአብሔርን ቃል ስንታዘዝ</a:t>
            </a:r>
          </a:p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በሚሰጠን የተትረፈረፈ በረከት እንባረካለን።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rgbClr val="FF0000"/>
                </a:solidFill>
              </a:rPr>
              <a:t>እግዚአብሔር?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rgbClr val="C00000"/>
                </a:solidFill>
              </a:rPr>
              <a:t>እግዚአብሔር ነው..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በሽታን ሁሉ የሚፈውስ አምላክ ነው። እርሱ እኛን የሚፈውስ ሁሉን ቻይ አምላክ ነው።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ፈተና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ንዕማን በዮርዳኖስ ወንዝ ውስጥ ስንት ጊዜ ጠልቆ ገባ?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ሶስት ጊዜ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አንዴ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አምስት ጊዜ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ሰባት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ጊዜያት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am" altLang="ko-KR" sz="2800">
                <a:solidFill>
                  <a:srgbClr val="FF0000"/>
                </a:solidFill>
              </a:rPr>
              <a:t>ሰባት ጊዜ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የእግዚአብሔርም ሰው እንደ ነገረው ወደ ዮርዳኖስ ሰባት ጊዜ ወረደ ሥጋውም ተመለሰ እንደ ብላቴናም ንጹሕ ሆነ።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2ኛ ነገ 5፡14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ቁጥር ፴፰ የእግዚአብሔር ቃል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400"/>
              <a:t>የእግዚአብሔርን ቤተ መቅደስ መጠገን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bg1">
                    <a:lumMod val="50000"/>
                  </a:schemeClr>
                </a:solidFill>
              </a:rPr>
              <a:t>ስለዚህ ንጉሡ ኢዮአስ ካህኑን ዮዳሄንና ሌሎቹን ካህናቶች ጠርቶ፡— በቤተ መቅደሱ ላይ የደረሰውን ጥፋት የማታደርጉት ስለ ምንድር ነው? ከእንግዲህ ወዲህ ከገንዘብ መዛግብቶቻችሁ ገንዘብ አትውሰዱ፥ ነገር ግን ቤተ መቅደሱን ለመጠገን አስረክቡ፡ አላቸው።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ነገሥት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12፡7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ትምህርት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ዮናታን የመረጠው የራስ ወዳድነት ፍላጎቱን ሳይሆን ጓደኛውን ዳዊትን ነው።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እንደ ዮናታን፣</a:t>
            </a:r>
          </a:p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ለጓደኛችን ጥሩ ጓደኛ እንሁን ።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የይሁዳ ንጉሥ ኢዮአስ ተጎድቶ የነበረውን የእግዚአብሔርን ቤተ መቅደስ ለመጠገን አእምሮ ነበረው።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ይሁን እንጂ በጀቱ ቤተ መቅደሱን ለመጠገን በቂ አልነበረም. ኢዮአስ የእግዚአብሔርን ቤተ መቅደስ ለመጠገን መባ ለመቀበል ወሰነ።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እግዚአብሔርን የሚወዱ ሰዎች ቤተ መቅደሱን ለመጠገን ገንዘብ አቅርበዋል.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ለቤተ መቅደሱ ጥገና የተሰበሰበ ገንዘብ ለሠራተኞቹ ተሰጥቷል, እና ቤተመቅደሱን ሙሉ በሙሉ በታማኝነት ጠገኑ.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"ዋዉ! እንዴት ያለ የሚያምር ቤተ መቅደስ ነው!” ዮአስም እግዚአብሔር ደስ እንደሚለው በማሰብ ደስ አለው።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ትምህርት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ኢዮአስ ሰዎች እግዚአብሔርን የሚያመልኩበት የእግዚአብሔርን ቤተ መቅደስ እንደ ውድ ቦታ ይመለከተው ነበር።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ቤተክርስቲያን እግዚአብሔር ስናመልከው የሚገኝበት ቦታ ነው።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ስለዚህ፣ ቤተ ክርስቲያንን ልንወድና በጣም ውድ እንደሆነች ልናጤናት ይገባል።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3200">
                <a:solidFill>
                  <a:srgbClr val="FF0000"/>
                </a:solidFill>
              </a:rPr>
              <a:t>እግዚአብሔር?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rgbClr val="C00000"/>
                </a:solidFill>
              </a:rPr>
              <a:t>እግዚአብሔር ነው...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እግዚአብሔር እያንዳንዳችንን እንደ ቅዱስ ቤተ መቅደሱ አዘጋጀን።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አላህ የሚያመልኩትን ይገናኛል።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ፈተና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ኢዮአስ ለማስተካከል ምን ወሰነ?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ቤተ መንግስት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የእሱ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ክፍል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ትምህርት ቤት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ቅዱስ መቅደስ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am" altLang="ko-KR" sz="2800">
                <a:solidFill>
                  <a:srgbClr val="FF0000"/>
                </a:solidFill>
              </a:rPr>
              <a:t>ቅዱስ መቅደስ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bg1">
                    <a:lumMod val="50000"/>
                  </a:schemeClr>
                </a:solidFill>
              </a:rPr>
              <a:t>ስለዚህ ንጉሡ ኢዮአስ ካህኑን ዮዳሄንና ሌሎቹን ካህናቶች ጠርቶ፡— በቤተ መቅደሱ ላይ የደረሰውን ጥፋት የማታደርጉት ስለ ምንድር ነው? ከእንግዲህ ወዲህ ከገንዘብ መዛግብቶቻችሁ ገንዘብ አትውሰዱ፥ ነገር ግን ቤተ መቅደሱን ለመጠገን አስረክቡ፡ አላቸው።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ነገሥት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12፡7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ቁጥር ፴፱ የእግዚአብሔር ቃል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3600"/>
              <a:t>ነህምያ የኢየሩሳሌምን ግንብ መልሶ የሠራ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am" altLang="ko-KR" sz="3200"/>
              <a:t>እግዚአብሔር?</a:t>
            </a:r>
            <a:r xmlns:a="http://schemas.openxmlformats.org/drawingml/2006/main">
              <a:rPr lang="a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ko-KR" sz="3600">
                <a:solidFill>
                  <a:srgbClr val="C00000"/>
                </a:solidFill>
              </a:rPr>
              <a:t>እግዚአብሔር..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ጥሩ ጓደኞችን የሚሰጠን እርሱ ነው።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መልካም ወዳጆችን ስለሰጠን እግዚአብሔር ይመስገን!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bg1">
                    <a:lumMod val="50000"/>
                  </a:schemeClr>
                </a:solidFill>
              </a:rPr>
              <a:t>ንጉሱን ደስ የሚያሰኘው እንደ ሆነ ባሪያህም በፊቱ ሞገስ ካገኘሁ፥ እኔ እንድሠራት አባቶቼ የተቀበሩባትን የይሁዳን ከተማ ይላክልኝ ብዬ መለስሁለት።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ነህምያ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2፡5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የፋርስ ንጉሥ ለንጉሥ ጠጅ አሳላፊ ነህምያ የፈረሰውን ከተማና ግንብ መልሶ እንዲሠራ ፈቃድ ሰጠው።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ነህምያ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ከብዙ እስራኤላውያን ጋር ወደ ኢየሩሳሌም ተመልሰው የኢየሩሳሌምን ቅጥር ከእነርሱ ጋር ሠራ።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ሆኖም፣ የእስራኤላውያንን መነቃቃት ባልወደዱ ሌሎች ነገዶች ተረብሸው ነበር። በተጨማሪም ብዙ እስራኤላውያን ቅሬታቸውን አሰሙ።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ነህምያ እግዚአብሔርን እርዳታ ጠየቀ። እግዚአብሔር ሥራውን እንዲሠራ ኃይልና ድፍረት ሰጠው።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በመጨረሻ ነህምያ የኢየሩሳሌምን ግንብ ከእስራኤል ሕዝብ ጋር መልሶ ገነባ። ግድግዳውን ከጨረሰ በኋላ እሱና ሕዝቡ እግዚአብሔርን በደስታ አመለኩ።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ትምህርት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ነህምያ ብዙ ብጥብጥ ቢኖርም በእግዚአብሔር ረዳትነት ግድግዳውን እንደገና ገንብታ ጨርሷል።</a:t>
            </a:r>
          </a:p>
          <a:p>
            <a:pPr xmlns:a="http://schemas.openxmlformats.org/drawingml/2006/main" algn="ctr"/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የእግዚአብሄርን ስራ ስንሰራ አስቸጋሪ ሁኔታዎች ሊያጋጥሙን ይችላሉ።</a:t>
            </a:r>
          </a:p>
          <a:p>
            <a:pPr xmlns:a="http://schemas.openxmlformats.org/drawingml/2006/main" algn="ctr"/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ነገር ግን፣ እግዚአብሔር ከእኛ ጋር ከሆነ እና ከእሱ ጋር ከሆንን፣ እነዚህን ሁሉ ችግሮች ማሸነፍ እንችላለን።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3200"/>
              <a:t>እግዚአብሔር?</a:t>
            </a:r>
            <a:r xmlns:a="http://schemas.openxmlformats.org/drawingml/2006/main">
              <a:rPr lang="a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rgbClr val="C00000"/>
                </a:solidFill>
              </a:rPr>
              <a:t>እግዚአብሔር ነው..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በአስቸጋሪ ሁኔታ ውስጥ ስንጸልይ እና እርዳታ ስንጠይቅ የሚረዳን እና ኃይል እና ድፍረትን የሚሰጠን እግዚአብሔር ነው።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ፈተና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ነህምያ ለምን ወደ ትውልድ ከተማ ተመለሰ?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ለመጓዝ..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ትምህርት ቤት መሄድ..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ማምለክ...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የኢየሩሳሌምን ግንብ መልሰው ለመሥራት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...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2800">
                <a:solidFill>
                  <a:srgbClr val="FF0000"/>
                </a:solidFill>
              </a:rPr>
              <a:t>የኢየሩሳሌምን ግንብ መልሰው ለመሥራት </a:t>
            </a:r>
            <a:r xmlns:a="http://schemas.openxmlformats.org/drawingml/2006/main">
              <a:rPr lang="am" altLang="en-US" sz="2800">
                <a:solidFill>
                  <a:srgbClr val="FF0000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am" altLang="ko-KR" sz="4000">
                <a:solidFill>
                  <a:srgbClr val="FF0000"/>
                </a:solidFill>
              </a:rPr>
              <a:t>የዛሬው ቃል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am" altLang="ko-KR" sz="3600">
                <a:solidFill>
                  <a:schemeClr val="bg1">
                    <a:lumMod val="50000"/>
                  </a:schemeClr>
                </a:solidFill>
              </a:rPr>
              <a:t>ንጉሱን ደስ የሚያሰኘው እንደ ሆነ ባሪያህም በፊቱ ሞገስ ካገኘሁ፥ እኔ እንድሠራት አባቶቼ የተቀበሩባትን የይሁዳን ከተማ ይላክልኝ ብዬ መለስሁለት።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ነህምያ</a:t>
            </a:r>
            <a:r xmlns:a="http://schemas.openxmlformats.org/drawingml/2006/main">
              <a:rPr lang="a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a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2፡5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